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31" r:id="rId4"/>
    <p:sldMasterId id="2147483732" r:id="rId5"/>
    <p:sldMasterId id="214748373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embeddedFontLst>
    <p:embeddedFont>
      <p:font typeface="Source Sans Pro Light"/>
      <p:regular r:id="rId35"/>
      <p:bold r:id="rId36"/>
      <p:italic r:id="rId37"/>
      <p:boldItalic r:id="rId38"/>
    </p:embeddedFont>
    <p:embeddedFont>
      <p:font typeface="Quattrocento Sans"/>
      <p:regular r:id="rId39"/>
      <p:bold r:id="rId40"/>
      <p:italic r:id="rId41"/>
      <p:boldItalic r:id="rId42"/>
    </p:embeddedFont>
    <p:embeddedFont>
      <p:font typeface="Barlow SemiBold"/>
      <p:regular r:id="rId43"/>
      <p:bold r:id="rId44"/>
      <p:italic r:id="rId45"/>
      <p:boldItalic r:id="rId46"/>
    </p:embeddedFont>
    <p:embeddedFont>
      <p:font typeface="Barlow"/>
      <p:regular r:id="rId47"/>
      <p:bold r:id="rId48"/>
      <p:italic r:id="rId49"/>
      <p:boldItalic r:id="rId50"/>
    </p:embeddedFont>
    <p:embeddedFont>
      <p:font typeface="Barlow Light"/>
      <p:regular r:id="rId51"/>
      <p:bold r:id="rId52"/>
      <p:italic r:id="rId53"/>
      <p:boldItalic r:id="rId54"/>
    </p:embeddedFont>
    <p:embeddedFont>
      <p:font typeface="Source Sans Pr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QuattrocentoSans-bold.fntdata"/><Relationship Id="rId42" Type="http://schemas.openxmlformats.org/officeDocument/2006/relationships/font" Target="fonts/QuattrocentoSans-boldItalic.fntdata"/><Relationship Id="rId41" Type="http://schemas.openxmlformats.org/officeDocument/2006/relationships/font" Target="fonts/QuattrocentoSans-italic.fntdata"/><Relationship Id="rId44" Type="http://schemas.openxmlformats.org/officeDocument/2006/relationships/font" Target="fonts/BarlowSemiBold-bold.fntdata"/><Relationship Id="rId43" Type="http://schemas.openxmlformats.org/officeDocument/2006/relationships/font" Target="fonts/BarlowSemiBold-regular.fntdata"/><Relationship Id="rId46" Type="http://schemas.openxmlformats.org/officeDocument/2006/relationships/font" Target="fonts/BarlowSemiBold-boldItalic.fntdata"/><Relationship Id="rId45" Type="http://schemas.openxmlformats.org/officeDocument/2006/relationships/font" Target="fonts/BarlowSemi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Barlow-bold.fntdata"/><Relationship Id="rId47" Type="http://schemas.openxmlformats.org/officeDocument/2006/relationships/font" Target="fonts/Barlow-regular.fntdata"/><Relationship Id="rId49" Type="http://schemas.openxmlformats.org/officeDocument/2006/relationships/font" Target="fonts/Barlow-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SourceSansProLight-regular.fntdata"/><Relationship Id="rId34" Type="http://schemas.openxmlformats.org/officeDocument/2006/relationships/slide" Target="slides/slide27.xml"/><Relationship Id="rId37" Type="http://schemas.openxmlformats.org/officeDocument/2006/relationships/font" Target="fonts/SourceSansProLight-italic.fntdata"/><Relationship Id="rId36" Type="http://schemas.openxmlformats.org/officeDocument/2006/relationships/font" Target="fonts/SourceSansProLight-bold.fntdata"/><Relationship Id="rId39" Type="http://schemas.openxmlformats.org/officeDocument/2006/relationships/font" Target="fonts/QuattrocentoSans-regular.fntdata"/><Relationship Id="rId38" Type="http://schemas.openxmlformats.org/officeDocument/2006/relationships/font" Target="fonts/SourceSansProLight-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BarlowLight-regular.fntdata"/><Relationship Id="rId50" Type="http://schemas.openxmlformats.org/officeDocument/2006/relationships/font" Target="fonts/Barlow-boldItalic.fntdata"/><Relationship Id="rId53" Type="http://schemas.openxmlformats.org/officeDocument/2006/relationships/font" Target="fonts/BarlowLight-italic.fntdata"/><Relationship Id="rId52" Type="http://schemas.openxmlformats.org/officeDocument/2006/relationships/font" Target="fonts/BarlowLight-bold.fntdata"/><Relationship Id="rId11" Type="http://schemas.openxmlformats.org/officeDocument/2006/relationships/slide" Target="slides/slide4.xml"/><Relationship Id="rId55" Type="http://schemas.openxmlformats.org/officeDocument/2006/relationships/font" Target="fonts/SourceSansPro-regular.fntdata"/><Relationship Id="rId10" Type="http://schemas.openxmlformats.org/officeDocument/2006/relationships/slide" Target="slides/slide3.xml"/><Relationship Id="rId54" Type="http://schemas.openxmlformats.org/officeDocument/2006/relationships/font" Target="fonts/BarlowLight-boldItalic.fntdata"/><Relationship Id="rId13" Type="http://schemas.openxmlformats.org/officeDocument/2006/relationships/slide" Target="slides/slide6.xml"/><Relationship Id="rId57" Type="http://schemas.openxmlformats.org/officeDocument/2006/relationships/font" Target="fonts/SourceSansPro-italic.fntdata"/><Relationship Id="rId12" Type="http://schemas.openxmlformats.org/officeDocument/2006/relationships/slide" Target="slides/slide5.xml"/><Relationship Id="rId56" Type="http://schemas.openxmlformats.org/officeDocument/2006/relationships/font" Target="fonts/SourceSansPro-bold.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SourceSansPr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bricks.com/blog/2020/08/18/how-to-accelerate-your-etl-pipelines-from-18-hours-to-as-fast-as-5-minutes-with-azure-databricks.htm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azure/architecture/solution-ideas/articles/advanced-analytics-on-big-data" TargetMode="External"/><Relationship Id="rId3" Type="http://schemas.openxmlformats.org/officeDocument/2006/relationships/hyperlink" Target="https://databricks.com/blog/2020/08/18/how-to-accelerate-your-etl-pipelines-from-18-hours-to-as-fast-as-5-minutes-with-azure-databricks.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943ed0839f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943ed0839f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94f2363fa9_0_107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solidFill>
                <a:srgbClr val="000000"/>
              </a:solidFill>
              <a:latin typeface="Arial"/>
              <a:ea typeface="Arial"/>
              <a:cs typeface="Arial"/>
              <a:sym typeface="Arial"/>
            </a:endParaRPr>
          </a:p>
        </p:txBody>
      </p:sp>
      <p:sp>
        <p:nvSpPr>
          <p:cNvPr id="820" name="Google Shape;820;g94f2363fa9_0_10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94f2363fa9_0_114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solidFill>
                <a:srgbClr val="000000"/>
              </a:solidFill>
              <a:latin typeface="Arial"/>
              <a:ea typeface="Arial"/>
              <a:cs typeface="Arial"/>
              <a:sym typeface="Arial"/>
            </a:endParaRPr>
          </a:p>
        </p:txBody>
      </p:sp>
      <p:sp>
        <p:nvSpPr>
          <p:cNvPr id="883" name="Google Shape;883;g94f2363fa9_0_1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94f2363fa9_0_119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solidFill>
                <a:srgbClr val="000000"/>
              </a:solidFill>
              <a:latin typeface="Arial"/>
              <a:ea typeface="Arial"/>
              <a:cs typeface="Arial"/>
              <a:sym typeface="Arial"/>
            </a:endParaRPr>
          </a:p>
        </p:txBody>
      </p:sp>
      <p:sp>
        <p:nvSpPr>
          <p:cNvPr id="942" name="Google Shape;942;g94f2363fa9_0_11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94f2363fa9_0_155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989" name="Google Shape;989;g94f2363fa9_0_15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94f2363fa9_0_1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94f2363fa9_0_1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94f2363fa9_0_2327:notes"/>
          <p:cNvSpPr/>
          <p:nvPr>
            <p:ph idx="2" type="sldImg"/>
          </p:nvPr>
        </p:nvSpPr>
        <p:spPr>
          <a:xfrm>
            <a:off x="381432"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3" name="Google Shape;1003;g94f2363fa9_0_2327: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004" name="Google Shape;1004;g94f2363fa9_0_23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200">
                <a:solidFill>
                  <a:srgbClr val="000000"/>
                </a:solidFill>
                <a:latin typeface="Calibri"/>
                <a:ea typeface="Calibri"/>
                <a:cs typeface="Calibri"/>
                <a:sym typeface="Calibri"/>
              </a:rPr>
              <a:t>Bond Brand Loyalty provides customer experience and loyalty solutions for some of the world’s most influential and valuable brands across a wide variety of industry verticals, from banking and auto manufacturing, to entertainment and retail. For Bond, protecting customer data is a top priority, so security and encryption are always top of mind. Bond is constantly innovating to accelerate and optimize their solutions and the client experience. Bond provides customers with regular reporting to help them see their brand performance. They needed to improve reporting speed from weeks to hours. </a:t>
            </a:r>
            <a:endParaRPr sz="1200">
              <a:solidFill>
                <a:srgbClr val="000000"/>
              </a:solidFill>
              <a:latin typeface="Calibri"/>
              <a:ea typeface="Calibri"/>
              <a:cs typeface="Calibri"/>
              <a:sym typeface="Calibri"/>
            </a:endParaRPr>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Bond wanted to augment its reporting with data from third-party sources. Due to the size of the data, it did not make sense to store the information in a transactional database. The Bond team investigated the concept of moving to a data lake architecture with Delta Lake to support advanced analytics. The team began to gather data from different sources, landing it in the data lake and staging it through each phase of data processing. Using Azure Databricks, Bond was able to leverage that rich data, serving up more powerful, near real-time reports to customers. Instead of the typical pre-canned reports that took a month to produce, Bond is now able to provide more flexible reporting every 4 hours.</a:t>
            </a:r>
            <a:endParaRPr sz="1200">
              <a:solidFill>
                <a:srgbClr val="000000"/>
              </a:solidFill>
              <a:latin typeface="Calibri"/>
              <a:ea typeface="Calibri"/>
              <a:cs typeface="Calibri"/>
              <a:sym typeface="Calibri"/>
            </a:endParaRPr>
          </a:p>
          <a:p>
            <a:pPr indent="0" lvl="0" marL="0" rtl="0" algn="l">
              <a:spcBef>
                <a:spcPts val="0"/>
              </a:spcBef>
              <a:spcAft>
                <a:spcPts val="0"/>
              </a:spcAft>
              <a:buClr>
                <a:srgbClr val="000000"/>
              </a:buClr>
              <a:buSzPts val="1200"/>
              <a:buFont typeface="Calibri"/>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Going from monthly reports to fresh reports every 4 hours has enabled new efficiencies. Bond used to have warehouses, reporting cubes, disaster recovery, and infrastructure to support the old world. Now, with Azure Databricks, Bond has observed that its data pipelines and reporting are much easier to maintain. ETL pipelines that previously took 18 hours to run on-premises with SSIS can now be run in as little as 5 minutes. As a byproduct of the transition to a modern, simplified architecture, Bond was able to reduce pipeline creation activities from two weeks down to about two days.</a:t>
            </a:r>
            <a:endParaRPr sz="1200">
              <a:solidFill>
                <a:srgbClr val="000000"/>
              </a:solidFill>
              <a:latin typeface="Calibri"/>
              <a:ea typeface="Calibri"/>
              <a:cs typeface="Calibri"/>
              <a:sym typeface="Calibri"/>
            </a:endParaRPr>
          </a:p>
          <a:p>
            <a:pPr indent="0" lvl="0" marL="0" rtl="0" algn="l">
              <a:spcBef>
                <a:spcPts val="0"/>
              </a:spcBef>
              <a:spcAft>
                <a:spcPts val="0"/>
              </a:spcAft>
              <a:buNone/>
            </a:pPr>
            <a:r>
              <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200">
                <a:solidFill>
                  <a:srgbClr val="000000"/>
                </a:solidFill>
                <a:latin typeface="Calibri"/>
                <a:ea typeface="Calibri"/>
                <a:cs typeface="Calibri"/>
                <a:sym typeface="Calibri"/>
              </a:rPr>
              <a:t>With Azure Databricks and Delta Lake, Bond now has the ability to innovate faster. The company is augmenting its data with Machine Learning (ML) predictions, to orchestrate campaigns, and enable deeper campaign personalization so clients can provide more relevant offers to their customers. Thanks to Azure Databricks, Bond can easily scale its data processing and analytics to support rapid business growth.</a:t>
            </a:r>
            <a:endParaRPr sz="1200">
              <a:solidFill>
                <a:srgbClr val="000000"/>
              </a:solidFill>
              <a:latin typeface="Calibri"/>
              <a:ea typeface="Calibri"/>
              <a:cs typeface="Calibri"/>
              <a:sym typeface="Calibri"/>
            </a:endParaRPr>
          </a:p>
          <a:p>
            <a:pPr indent="0" lvl="0" marL="0" rtl="0" algn="l">
              <a:spcBef>
                <a:spcPts val="0"/>
              </a:spcBef>
              <a:spcAft>
                <a:spcPts val="0"/>
              </a:spcAft>
              <a:buNone/>
            </a:pPr>
            <a:r>
              <a:rPr lang="en" sz="1100" u="sng">
                <a:solidFill>
                  <a:schemeClr val="hlink"/>
                </a:solidFill>
                <a:latin typeface="Arial"/>
                <a:ea typeface="Arial"/>
                <a:cs typeface="Arial"/>
                <a:sym typeface="Arial"/>
                <a:hlinkClick r:id="rId2"/>
              </a:rPr>
              <a:t>https://databricks.com/blog/2020/08/18/how-to-accelerate-your-etl-pipelines-from-18-hours-to-as-fast-as-5-minutes-with-azure-databricks.html</a:t>
            </a:r>
            <a:endParaRPr sz="1200">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g94f2363fa9_0_2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Advanced Analytics Architecture</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u="sng">
                <a:solidFill>
                  <a:schemeClr val="hlink"/>
                </a:solidFill>
                <a:latin typeface="Arial"/>
                <a:ea typeface="Arial"/>
                <a:cs typeface="Arial"/>
                <a:sym typeface="Arial"/>
                <a:hlinkClick r:id="rId2"/>
              </a:rPr>
              <a:t>https://docs.microsoft.com/en-us/azure/architecture/solution-ideas/articles/advanced-analytics-on-big-data</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latin typeface="Arial"/>
                <a:ea typeface="Arial"/>
                <a:cs typeface="Arial"/>
                <a:sym typeface="Arial"/>
              </a:rPr>
              <a:t>Blog post: </a:t>
            </a:r>
            <a:r>
              <a:rPr lang="en" sz="1100" u="sng">
                <a:solidFill>
                  <a:schemeClr val="hlink"/>
                </a:solidFill>
                <a:latin typeface="Arial"/>
                <a:ea typeface="Arial"/>
                <a:cs typeface="Arial"/>
                <a:sym typeface="Arial"/>
                <a:hlinkClick r:id="rId3"/>
              </a:rPr>
              <a:t>https://databricks.com/blog/2020/08/18/how-to-accelerate-your-etl-pipelines-from-18-hours-to-as-fast-as-5-minutes-with-azure-databricks.html</a:t>
            </a:r>
            <a:endParaRPr sz="1100">
              <a:solidFill>
                <a:srgbClr val="000000"/>
              </a:solidFill>
              <a:latin typeface="Arial"/>
              <a:ea typeface="Arial"/>
              <a:cs typeface="Arial"/>
              <a:sym typeface="Arial"/>
            </a:endParaRPr>
          </a:p>
        </p:txBody>
      </p:sp>
      <p:sp>
        <p:nvSpPr>
          <p:cNvPr id="1018" name="Google Shape;1018;g94f2363fa9_0_2341:notes"/>
          <p:cNvSpPr/>
          <p:nvPr>
            <p:ph idx="2" type="sldImg"/>
          </p:nvPr>
        </p:nvSpPr>
        <p:spPr>
          <a:xfrm>
            <a:off x="381432" y="685800"/>
            <a:ext cx="60951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93650e44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93650e44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94f2363fa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94f2363fa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94f2363fa9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94f2363fa9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8be73db08b_0_14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g8be73db08b_0_14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562" name="Google Shape;562;g8be73db08b_0_14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96598b6d12_1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96598b6d12_1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96598b6d1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96598b6d1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96598b6d1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96598b6d1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Too many small files: jobs spent most of the time opening and closing files, rather than reading the contents of the files.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Caching:  Cloud storage throughput is low (S3 is 20 to 50MB/s/core, vs 300MB/s/core for local NVMe SSDs)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Indexing:</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People have been using partiitoning as poor man’s indexing for a long time</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partiioning breaks down:</a:t>
            </a:r>
            <a:endParaRPr sz="1400"/>
          </a:p>
          <a:p>
            <a:pPr indent="-317500" lvl="0" marL="457200" rtl="0" algn="l">
              <a:spcBef>
                <a:spcPts val="0"/>
              </a:spcBef>
              <a:spcAft>
                <a:spcPts val="0"/>
              </a:spcAft>
              <a:buSzPts val="1400"/>
              <a:buChar char="-"/>
            </a:pPr>
            <a:r>
              <a:rPr lang="en" sz="1400"/>
              <a:t>multiple dimensions</a:t>
            </a:r>
            <a:endParaRPr sz="1400"/>
          </a:p>
          <a:p>
            <a:pPr indent="-317500" lvl="0" marL="457200" rtl="0" algn="l">
              <a:spcBef>
                <a:spcPts val="0"/>
              </a:spcBef>
              <a:spcAft>
                <a:spcPts val="0"/>
              </a:spcAft>
              <a:buSzPts val="1400"/>
              <a:buChar char="-"/>
            </a:pPr>
            <a:r>
              <a:rPr lang="en" sz="1400"/>
              <a:t>high cardinality columns (date is fine, but user id or ip address is not)</a:t>
            </a:r>
            <a:endParaRPr sz="1400"/>
          </a:p>
          <a:p>
            <a:pPr indent="-317500" lvl="0" marL="457200" rtl="0" algn="l">
              <a:spcBef>
                <a:spcPts val="0"/>
              </a:spcBef>
              <a:spcAft>
                <a:spcPts val="0"/>
              </a:spcAft>
              <a:buSzPts val="1400"/>
              <a:buChar char="-"/>
            </a:pPr>
            <a:r>
              <a:rPr lang="en" sz="1400"/>
              <a:t>floating point values (decimal, floating point, e.g. “cost”, “price”, “revenue”)</a:t>
            </a:r>
            <a:endParaRPr sz="1400"/>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96598b6d12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96598b6d12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96598b6d12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96598b6d12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96598b6d12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96598b6d12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96598b6d12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96598b6d12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96598b6d12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96598b6d12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94f2363fa9_0_94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solidFill>
                <a:srgbClr val="000000"/>
              </a:solidFill>
              <a:latin typeface="Arial"/>
              <a:ea typeface="Arial"/>
              <a:cs typeface="Arial"/>
              <a:sym typeface="Arial"/>
            </a:endParaRPr>
          </a:p>
        </p:txBody>
      </p:sp>
      <p:sp>
        <p:nvSpPr>
          <p:cNvPr id="568" name="Google Shape;568;g94f2363fa9_0_9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94f2363fa9_0_97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solidFill>
                <a:srgbClr val="000000"/>
              </a:solidFill>
              <a:latin typeface="Arial"/>
              <a:ea typeface="Arial"/>
              <a:cs typeface="Arial"/>
              <a:sym typeface="Arial"/>
            </a:endParaRPr>
          </a:p>
        </p:txBody>
      </p:sp>
      <p:sp>
        <p:nvSpPr>
          <p:cNvPr id="604" name="Google Shape;604;g94f2363fa9_0_9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93f78b13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93f78b13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93f78b13b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93f78b13b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93f78b13b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93f78b13b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93f78b13b0_0_7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solidFill>
                <a:srgbClr val="000000"/>
              </a:solidFill>
              <a:latin typeface="Arial"/>
              <a:ea typeface="Arial"/>
              <a:cs typeface="Arial"/>
              <a:sym typeface="Arial"/>
            </a:endParaRPr>
          </a:p>
        </p:txBody>
      </p:sp>
      <p:sp>
        <p:nvSpPr>
          <p:cNvPr id="718" name="Google Shape;718;g93f78b13b0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94f2363fa9_0_101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100">
              <a:solidFill>
                <a:srgbClr val="000000"/>
              </a:solidFill>
              <a:latin typeface="Arial"/>
              <a:ea typeface="Arial"/>
              <a:cs typeface="Arial"/>
              <a:sym typeface="Arial"/>
            </a:endParaRPr>
          </a:p>
        </p:txBody>
      </p:sp>
      <p:sp>
        <p:nvSpPr>
          <p:cNvPr id="758" name="Google Shape;758;g94f2363fa9_0_10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5.pn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5.pn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5.pn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5.png"/><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5.png"/><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 Id="rId3" Type="http://schemas.openxmlformats.org/officeDocument/2006/relationships/image" Target="../media/image21.jpg"/><Relationship Id="rId4" Type="http://schemas.openxmlformats.org/officeDocument/2006/relationships/image" Target="../media/image23.jpg"/><Relationship Id="rId5"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2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 Id="rId3" Type="http://schemas.openxmlformats.org/officeDocument/2006/relationships/image" Target="../media/image2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 Id="rId3"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 Id="rId3" Type="http://schemas.openxmlformats.org/officeDocument/2006/relationships/image" Target="../media/image2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 Id="rId3" Type="http://schemas.openxmlformats.org/officeDocument/2006/relationships/image" Target="../media/image2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2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porate Theme" showMasterSp="0">
  <p:cSld name="Corporate Theme">
    <p:bg>
      <p:bgPr>
        <a:solidFill>
          <a:schemeClr val="dk1"/>
        </a:solidFill>
      </p:bgPr>
    </p:bg>
    <p:spTree>
      <p:nvGrpSpPr>
        <p:cNvPr id="56" name="Shape 56"/>
        <p:cNvGrpSpPr/>
        <p:nvPr/>
      </p:nvGrpSpPr>
      <p:grpSpPr>
        <a:xfrm>
          <a:off x="0" y="0"/>
          <a:ext cx="0" cy="0"/>
          <a:chOff x="0" y="0"/>
          <a:chExt cx="0" cy="0"/>
        </a:xfrm>
      </p:grpSpPr>
      <p:pic>
        <p:nvPicPr>
          <p:cNvPr id="57" name="Google Shape;57;p15"/>
          <p:cNvPicPr preferRelativeResize="0"/>
          <p:nvPr/>
        </p:nvPicPr>
        <p:blipFill rotWithShape="1">
          <a:blip r:embed="rId2">
            <a:alphaModFix/>
          </a:blip>
          <a:srcRect b="0" l="0" r="0" t="0"/>
          <a:stretch/>
        </p:blipFill>
        <p:spPr>
          <a:xfrm>
            <a:off x="380402" y="2133688"/>
            <a:ext cx="4320494" cy="67963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rporate Theme" showMasterSp="0">
  <p:cSld name="1_Corporate Theme">
    <p:bg>
      <p:bgPr>
        <a:solidFill>
          <a:schemeClr val="dk1"/>
        </a:solidFill>
      </p:bgPr>
    </p:bg>
    <p:spTree>
      <p:nvGrpSpPr>
        <p:cNvPr id="58" name="Shape 58"/>
        <p:cNvGrpSpPr/>
        <p:nvPr/>
      </p:nvGrpSpPr>
      <p:grpSpPr>
        <a:xfrm>
          <a:off x="0" y="0"/>
          <a:ext cx="0" cy="0"/>
          <a:chOff x="0" y="0"/>
          <a:chExt cx="0" cy="0"/>
        </a:xfrm>
      </p:grpSpPr>
      <p:pic>
        <p:nvPicPr>
          <p:cNvPr descr="A picture containing red, light&#10;&#10;Description automatically generated" id="59" name="Google Shape;59;p1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60" name="Google Shape;60;p16"/>
          <p:cNvPicPr preferRelativeResize="0"/>
          <p:nvPr/>
        </p:nvPicPr>
        <p:blipFill rotWithShape="1">
          <a:blip r:embed="rId3">
            <a:alphaModFix/>
          </a:blip>
          <a:srcRect b="0" l="0" r="0" t="0"/>
          <a:stretch/>
        </p:blipFill>
        <p:spPr>
          <a:xfrm>
            <a:off x="380402" y="2133688"/>
            <a:ext cx="4320494" cy="67963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accent2"/>
        </a:solidFill>
      </p:bgPr>
    </p:bg>
    <p:spTree>
      <p:nvGrpSpPr>
        <p:cNvPr id="61" name="Shape 61"/>
        <p:cNvGrpSpPr/>
        <p:nvPr/>
      </p:nvGrpSpPr>
      <p:grpSpPr>
        <a:xfrm>
          <a:off x="0" y="0"/>
          <a:ext cx="0" cy="0"/>
          <a:chOff x="0" y="0"/>
          <a:chExt cx="0" cy="0"/>
        </a:xfrm>
      </p:grpSpPr>
      <p:sp>
        <p:nvSpPr>
          <p:cNvPr id="62" name="Google Shape;62;p17"/>
          <p:cNvSpPr/>
          <p:nvPr/>
        </p:nvSpPr>
        <p:spPr>
          <a:xfrm>
            <a:off x="0" y="0"/>
            <a:ext cx="5284500" cy="5143500"/>
          </a:xfrm>
          <a:prstGeom prst="rect">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A picture containing person, black, holding, white&#10;&#10;Description automatically generated" id="63" name="Google Shape;63;p17"/>
          <p:cNvPicPr preferRelativeResize="0"/>
          <p:nvPr/>
        </p:nvPicPr>
        <p:blipFill rotWithShape="1">
          <a:blip r:embed="rId2">
            <a:alphaModFix/>
          </a:blip>
          <a:srcRect b="0" l="0" r="26291" t="0"/>
          <a:stretch/>
        </p:blipFill>
        <p:spPr>
          <a:xfrm>
            <a:off x="2403881" y="0"/>
            <a:ext cx="6740117" cy="5143500"/>
          </a:xfrm>
          <a:prstGeom prst="rect">
            <a:avLst/>
          </a:prstGeom>
          <a:noFill/>
          <a:ln>
            <a:noFill/>
          </a:ln>
        </p:spPr>
      </p:pic>
      <p:sp>
        <p:nvSpPr>
          <p:cNvPr id="64" name="Google Shape;64;p17"/>
          <p:cNvSpPr txBox="1"/>
          <p:nvPr>
            <p:ph type="ctrTitle"/>
          </p:nvPr>
        </p:nvSpPr>
        <p:spPr>
          <a:xfrm>
            <a:off x="345735" y="841772"/>
            <a:ext cx="6858000" cy="1790700"/>
          </a:xfrm>
          <a:prstGeom prst="rect">
            <a:avLst/>
          </a:prstGeom>
          <a:noFill/>
          <a:ln>
            <a:noFill/>
          </a:ln>
        </p:spPr>
        <p:txBody>
          <a:bodyPr anchorCtr="0" anchor="b" bIns="34275" lIns="0" spcFirstLastPara="1" rIns="0" wrap="square" tIns="34275">
            <a:noAutofit/>
          </a:bodyPr>
          <a:lstStyle>
            <a:lvl1pPr lvl="0" rtl="0" algn="l">
              <a:lnSpc>
                <a:spcPct val="90000"/>
              </a:lnSpc>
              <a:spcBef>
                <a:spcPts val="0"/>
              </a:spcBef>
              <a:spcAft>
                <a:spcPts val="0"/>
              </a:spcAft>
              <a:buClr>
                <a:schemeClr val="lt1"/>
              </a:buClr>
              <a:buSzPts val="4500"/>
              <a:buFont typeface="Barlow"/>
              <a:buNone/>
              <a:defRPr sz="45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5" name="Google Shape;65;p17"/>
          <p:cNvSpPr txBox="1"/>
          <p:nvPr>
            <p:ph idx="1" type="subTitle"/>
          </p:nvPr>
        </p:nvSpPr>
        <p:spPr>
          <a:xfrm>
            <a:off x="345735" y="2701528"/>
            <a:ext cx="6858000" cy="1241700"/>
          </a:xfrm>
          <a:prstGeom prst="rect">
            <a:avLst/>
          </a:prstGeom>
          <a:noFill/>
          <a:ln>
            <a:noFill/>
          </a:ln>
        </p:spPr>
        <p:txBody>
          <a:bodyPr anchorCtr="0" anchor="t" bIns="34275" lIns="0" spcFirstLastPara="1" rIns="0" wrap="square" tIns="34275">
            <a:noAutofit/>
          </a:bodyPr>
          <a:lstStyle>
            <a:lvl1pPr lvl="0" rtl="0" algn="l">
              <a:lnSpc>
                <a:spcPct val="90000"/>
              </a:lnSpc>
              <a:spcBef>
                <a:spcPts val="800"/>
              </a:spcBef>
              <a:spcAft>
                <a:spcPts val="0"/>
              </a:spcAft>
              <a:buSzPts val="1400"/>
              <a:buNone/>
              <a:defRPr sz="1800">
                <a:solidFill>
                  <a:schemeClr val="lt1"/>
                </a:solidFill>
              </a:defRPr>
            </a:lvl1pPr>
            <a:lvl2pPr lvl="1" rtl="0" algn="ctr">
              <a:lnSpc>
                <a:spcPct val="90000"/>
              </a:lnSpc>
              <a:spcBef>
                <a:spcPts val="400"/>
              </a:spcBef>
              <a:spcAft>
                <a:spcPts val="0"/>
              </a:spcAft>
              <a:buSzPts val="1100"/>
              <a:buNone/>
              <a:defRPr sz="1500"/>
            </a:lvl2pPr>
            <a:lvl3pPr lvl="2" rtl="0" algn="ctr">
              <a:lnSpc>
                <a:spcPct val="90000"/>
              </a:lnSpc>
              <a:spcBef>
                <a:spcPts val="400"/>
              </a:spcBef>
              <a:spcAft>
                <a:spcPts val="0"/>
              </a:spcAft>
              <a:buSzPts val="1000"/>
              <a:buNone/>
              <a:defRPr sz="1400"/>
            </a:lvl3pPr>
            <a:lvl4pPr lvl="3" rtl="0" algn="ctr">
              <a:lnSpc>
                <a:spcPct val="90000"/>
              </a:lnSpc>
              <a:spcBef>
                <a:spcPts val="400"/>
              </a:spcBef>
              <a:spcAft>
                <a:spcPts val="0"/>
              </a:spcAft>
              <a:buSzPts val="900"/>
              <a:buNone/>
              <a:defRPr sz="1200"/>
            </a:lvl4pPr>
            <a:lvl5pPr lvl="4" rtl="0" algn="ctr">
              <a:lnSpc>
                <a:spcPct val="90000"/>
              </a:lnSpc>
              <a:spcBef>
                <a:spcPts val="400"/>
              </a:spcBef>
              <a:spcAft>
                <a:spcPts val="0"/>
              </a:spcAft>
              <a:buSzPts val="9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66" name="Google Shape;66;p17"/>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1" showMasterSp="0" type="titleOnly">
  <p:cSld name="TITLE_ONLY">
    <p:bg>
      <p:bgPr>
        <a:solidFill>
          <a:schemeClr val="accent2"/>
        </a:solidFill>
      </p:bgPr>
    </p:bg>
    <p:spTree>
      <p:nvGrpSpPr>
        <p:cNvPr id="67" name="Shape 67"/>
        <p:cNvGrpSpPr/>
        <p:nvPr/>
      </p:nvGrpSpPr>
      <p:grpSpPr>
        <a:xfrm>
          <a:off x="0" y="0"/>
          <a:ext cx="0" cy="0"/>
          <a:chOff x="0" y="0"/>
          <a:chExt cx="0" cy="0"/>
        </a:xfrm>
      </p:grpSpPr>
      <p:pic>
        <p:nvPicPr>
          <p:cNvPr descr="A picture containing person, black, holding, white&#10;&#10;Description automatically generated" id="68" name="Google Shape;68;p1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9" name="Google Shape;69;p18"/>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70" name="Google Shape;70;p18"/>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1" name="Shape 71"/>
        <p:cNvGrpSpPr/>
        <p:nvPr/>
      </p:nvGrpSpPr>
      <p:grpSpPr>
        <a:xfrm>
          <a:off x="0" y="0"/>
          <a:ext cx="0" cy="0"/>
          <a:chOff x="0" y="0"/>
          <a:chExt cx="0" cy="0"/>
        </a:xfrm>
      </p:grpSpPr>
      <p:sp>
        <p:nvSpPr>
          <p:cNvPr id="72" name="Google Shape;72;p19"/>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3" name="Shape 73"/>
        <p:cNvGrpSpPr/>
        <p:nvPr/>
      </p:nvGrpSpPr>
      <p:grpSpPr>
        <a:xfrm>
          <a:off x="0" y="0"/>
          <a:ext cx="0" cy="0"/>
          <a:chOff x="0" y="0"/>
          <a:chExt cx="0" cy="0"/>
        </a:xfrm>
      </p:grpSpPr>
      <p:sp>
        <p:nvSpPr>
          <p:cNvPr id="74" name="Google Shape;74;p20"/>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5" name="Google Shape;75;p20"/>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76" name="Shape 76"/>
        <p:cNvGrpSpPr/>
        <p:nvPr/>
      </p:nvGrpSpPr>
      <p:grpSpPr>
        <a:xfrm>
          <a:off x="0" y="0"/>
          <a:ext cx="0" cy="0"/>
          <a:chOff x="0" y="0"/>
          <a:chExt cx="0" cy="0"/>
        </a:xfrm>
      </p:grpSpPr>
      <p:sp>
        <p:nvSpPr>
          <p:cNvPr id="77" name="Google Shape;77;p21"/>
          <p:cNvSpPr txBox="1"/>
          <p:nvPr>
            <p:ph type="title"/>
          </p:nvPr>
        </p:nvSpPr>
        <p:spPr>
          <a:xfrm>
            <a:off x="345734" y="138709"/>
            <a:ext cx="8445000" cy="744000"/>
          </a:xfrm>
          <a:prstGeom prst="rect">
            <a:avLst/>
          </a:prstGeom>
          <a:noFill/>
          <a:ln>
            <a:noFill/>
          </a:ln>
        </p:spPr>
        <p:txBody>
          <a:bodyPr anchorCtr="0" anchor="b"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8" name="Google Shape;78;p21"/>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9" name="Google Shape;79;p21"/>
          <p:cNvSpPr txBox="1"/>
          <p:nvPr>
            <p:ph idx="2" type="body"/>
          </p:nvPr>
        </p:nvSpPr>
        <p:spPr>
          <a:xfrm>
            <a:off x="345281" y="882849"/>
            <a:ext cx="8453100" cy="4821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80" name="Shape 80"/>
        <p:cNvGrpSpPr/>
        <p:nvPr/>
      </p:nvGrpSpPr>
      <p:grpSpPr>
        <a:xfrm>
          <a:off x="0" y="0"/>
          <a:ext cx="0" cy="0"/>
          <a:chOff x="0" y="0"/>
          <a:chExt cx="0" cy="0"/>
        </a:xfrm>
      </p:grpSpPr>
      <p:sp>
        <p:nvSpPr>
          <p:cNvPr id="81" name="Google Shape;81;p22"/>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2" name="Google Shape;82;p22"/>
          <p:cNvSpPr txBox="1"/>
          <p:nvPr>
            <p:ph idx="1" type="body"/>
          </p:nvPr>
        </p:nvSpPr>
        <p:spPr>
          <a:xfrm>
            <a:off x="345734" y="1710301"/>
            <a:ext cx="4049700" cy="29226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3" name="Google Shape;83;p22"/>
          <p:cNvSpPr txBox="1"/>
          <p:nvPr>
            <p:ph idx="2" type="body"/>
          </p:nvPr>
        </p:nvSpPr>
        <p:spPr>
          <a:xfrm>
            <a:off x="4740842" y="1711519"/>
            <a:ext cx="4049700" cy="29211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84" name="Google Shape;84;p22"/>
          <p:cNvCxnSpPr/>
          <p:nvPr/>
        </p:nvCxnSpPr>
        <p:spPr>
          <a:xfrm>
            <a:off x="4476584" y="1189435"/>
            <a:ext cx="0" cy="3442800"/>
          </a:xfrm>
          <a:prstGeom prst="straightConnector1">
            <a:avLst/>
          </a:prstGeom>
          <a:noFill/>
          <a:ln cap="flat" cmpd="sng" w="12700">
            <a:solidFill>
              <a:schemeClr val="accent5"/>
            </a:solidFill>
            <a:prstDash val="solid"/>
            <a:miter lim="800000"/>
            <a:headEnd len="sm" w="sm" type="none"/>
            <a:tailEnd len="sm" w="sm" type="none"/>
          </a:ln>
        </p:spPr>
      </p:cxnSp>
      <p:sp>
        <p:nvSpPr>
          <p:cNvPr id="85" name="Google Shape;85;p22"/>
          <p:cNvSpPr txBox="1"/>
          <p:nvPr>
            <p:ph idx="3" type="body"/>
          </p:nvPr>
        </p:nvSpPr>
        <p:spPr>
          <a:xfrm>
            <a:off x="4740842" y="1190651"/>
            <a:ext cx="4049700" cy="4383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sz="2100">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6" name="Google Shape;86;p22"/>
          <p:cNvSpPr txBox="1"/>
          <p:nvPr>
            <p:ph idx="4" type="body"/>
          </p:nvPr>
        </p:nvSpPr>
        <p:spPr>
          <a:xfrm>
            <a:off x="345733" y="1190651"/>
            <a:ext cx="4049700" cy="4383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sz="2100">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87" name="Shape 87"/>
        <p:cNvGrpSpPr/>
        <p:nvPr/>
      </p:nvGrpSpPr>
      <p:grpSpPr>
        <a:xfrm>
          <a:off x="0" y="0"/>
          <a:ext cx="0" cy="0"/>
          <a:chOff x="0" y="0"/>
          <a:chExt cx="0" cy="0"/>
        </a:xfrm>
      </p:grpSpPr>
      <p:sp>
        <p:nvSpPr>
          <p:cNvPr id="88" name="Google Shape;88;p23"/>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9" name="Google Shape;89;p23"/>
          <p:cNvSpPr txBox="1"/>
          <p:nvPr>
            <p:ph idx="1" type="body"/>
          </p:nvPr>
        </p:nvSpPr>
        <p:spPr>
          <a:xfrm>
            <a:off x="345734"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0" name="Google Shape;90;p23"/>
          <p:cNvSpPr txBox="1"/>
          <p:nvPr>
            <p:ph idx="2" type="body"/>
          </p:nvPr>
        </p:nvSpPr>
        <p:spPr>
          <a:xfrm>
            <a:off x="3265577"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1" name="Google Shape;91;p23"/>
          <p:cNvSpPr txBox="1"/>
          <p:nvPr>
            <p:ph idx="3" type="body"/>
          </p:nvPr>
        </p:nvSpPr>
        <p:spPr>
          <a:xfrm>
            <a:off x="6185421"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92" name="Google Shape;92;p23"/>
          <p:cNvCxnSpPr/>
          <p:nvPr/>
        </p:nvCxnSpPr>
        <p:spPr>
          <a:xfrm>
            <a:off x="5939624" y="1189435"/>
            <a:ext cx="0" cy="3442800"/>
          </a:xfrm>
          <a:prstGeom prst="straightConnector1">
            <a:avLst/>
          </a:prstGeom>
          <a:noFill/>
          <a:ln cap="flat" cmpd="sng" w="12700">
            <a:solidFill>
              <a:schemeClr val="accent5"/>
            </a:solidFill>
            <a:prstDash val="solid"/>
            <a:miter lim="800000"/>
            <a:headEnd len="sm" w="sm" type="none"/>
            <a:tailEnd len="sm" w="sm" type="none"/>
          </a:ln>
        </p:spPr>
      </p:cxnSp>
      <p:cxnSp>
        <p:nvCxnSpPr>
          <p:cNvPr id="93" name="Google Shape;93;p23"/>
          <p:cNvCxnSpPr/>
          <p:nvPr/>
        </p:nvCxnSpPr>
        <p:spPr>
          <a:xfrm>
            <a:off x="3023483" y="1189435"/>
            <a:ext cx="0" cy="3442800"/>
          </a:xfrm>
          <a:prstGeom prst="straightConnector1">
            <a:avLst/>
          </a:prstGeom>
          <a:noFill/>
          <a:ln cap="flat" cmpd="sng" w="12700">
            <a:solidFill>
              <a:schemeClr val="accent5"/>
            </a:solidFill>
            <a:prstDash val="solid"/>
            <a:miter lim="800000"/>
            <a:headEnd len="sm" w="sm" type="none"/>
            <a:tailEnd len="sm" w="sm" type="none"/>
          </a:ln>
        </p:spPr>
      </p:cxnSp>
      <p:sp>
        <p:nvSpPr>
          <p:cNvPr id="94" name="Google Shape;94;p23"/>
          <p:cNvSpPr txBox="1"/>
          <p:nvPr>
            <p:ph idx="4" type="body"/>
          </p:nvPr>
        </p:nvSpPr>
        <p:spPr>
          <a:xfrm>
            <a:off x="3265577"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5" name="Google Shape;95;p23"/>
          <p:cNvSpPr txBox="1"/>
          <p:nvPr>
            <p:ph idx="5" type="body"/>
          </p:nvPr>
        </p:nvSpPr>
        <p:spPr>
          <a:xfrm>
            <a:off x="6185421"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 name="Google Shape;96;p23"/>
          <p:cNvSpPr txBox="1"/>
          <p:nvPr>
            <p:ph idx="6" type="body"/>
          </p:nvPr>
        </p:nvSpPr>
        <p:spPr>
          <a:xfrm>
            <a:off x="345734"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ox">
  <p:cSld name="Two Column Box">
    <p:spTree>
      <p:nvGrpSpPr>
        <p:cNvPr id="97" name="Shape 97"/>
        <p:cNvGrpSpPr/>
        <p:nvPr/>
      </p:nvGrpSpPr>
      <p:grpSpPr>
        <a:xfrm>
          <a:off x="0" y="0"/>
          <a:ext cx="0" cy="0"/>
          <a:chOff x="0" y="0"/>
          <a:chExt cx="0" cy="0"/>
        </a:xfrm>
      </p:grpSpPr>
      <p:sp>
        <p:nvSpPr>
          <p:cNvPr id="98" name="Google Shape;98;p24"/>
          <p:cNvSpPr/>
          <p:nvPr/>
        </p:nvSpPr>
        <p:spPr>
          <a:xfrm>
            <a:off x="345733" y="1458265"/>
            <a:ext cx="40542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99" name="Google Shape;99;p24"/>
          <p:cNvSpPr/>
          <p:nvPr/>
        </p:nvSpPr>
        <p:spPr>
          <a:xfrm>
            <a:off x="4736365" y="1458265"/>
            <a:ext cx="40542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00" name="Google Shape;100;p24"/>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1" name="Google Shape;101;p24"/>
          <p:cNvSpPr txBox="1"/>
          <p:nvPr>
            <p:ph idx="1" type="body"/>
          </p:nvPr>
        </p:nvSpPr>
        <p:spPr>
          <a:xfrm>
            <a:off x="464431" y="1577210"/>
            <a:ext cx="38154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2" name="Google Shape;102;p24"/>
          <p:cNvSpPr txBox="1"/>
          <p:nvPr>
            <p:ph idx="2" type="body"/>
          </p:nvPr>
        </p:nvSpPr>
        <p:spPr>
          <a:xfrm>
            <a:off x="4859539" y="1578426"/>
            <a:ext cx="38154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3" name="Google Shape;103;p24"/>
          <p:cNvSpPr txBox="1"/>
          <p:nvPr>
            <p:ph idx="3" type="body"/>
          </p:nvPr>
        </p:nvSpPr>
        <p:spPr>
          <a:xfrm>
            <a:off x="4740842" y="1136930"/>
            <a:ext cx="40497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4" name="Google Shape;104;p24"/>
          <p:cNvSpPr txBox="1"/>
          <p:nvPr>
            <p:ph idx="4" type="body"/>
          </p:nvPr>
        </p:nvSpPr>
        <p:spPr>
          <a:xfrm>
            <a:off x="345733" y="1136930"/>
            <a:ext cx="40497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p:cSld name="Three Box">
    <p:spTree>
      <p:nvGrpSpPr>
        <p:cNvPr id="105" name="Shape 105"/>
        <p:cNvGrpSpPr/>
        <p:nvPr/>
      </p:nvGrpSpPr>
      <p:grpSpPr>
        <a:xfrm>
          <a:off x="0" y="0"/>
          <a:ext cx="0" cy="0"/>
          <a:chOff x="0" y="0"/>
          <a:chExt cx="0" cy="0"/>
        </a:xfrm>
      </p:grpSpPr>
      <p:sp>
        <p:nvSpPr>
          <p:cNvPr id="106" name="Google Shape;106;p25"/>
          <p:cNvSpPr/>
          <p:nvPr/>
        </p:nvSpPr>
        <p:spPr>
          <a:xfrm>
            <a:off x="345734" y="1458265"/>
            <a:ext cx="25410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07" name="Google Shape;107;p25"/>
          <p:cNvSpPr/>
          <p:nvPr/>
        </p:nvSpPr>
        <p:spPr>
          <a:xfrm>
            <a:off x="3311776" y="1458265"/>
            <a:ext cx="25410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08" name="Google Shape;108;p25"/>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25"/>
          <p:cNvSpPr txBox="1"/>
          <p:nvPr>
            <p:ph idx="1" type="body"/>
          </p:nvPr>
        </p:nvSpPr>
        <p:spPr>
          <a:xfrm>
            <a:off x="464431" y="1577210"/>
            <a:ext cx="23085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0" name="Google Shape;110;p25"/>
          <p:cNvSpPr txBox="1"/>
          <p:nvPr>
            <p:ph idx="2" type="body"/>
          </p:nvPr>
        </p:nvSpPr>
        <p:spPr>
          <a:xfrm>
            <a:off x="3434948" y="1578426"/>
            <a:ext cx="23085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1" name="Google Shape;111;p25"/>
          <p:cNvSpPr txBox="1"/>
          <p:nvPr>
            <p:ph idx="3" type="body"/>
          </p:nvPr>
        </p:nvSpPr>
        <p:spPr>
          <a:xfrm>
            <a:off x="3316252" y="113693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2" name="Google Shape;112;p25"/>
          <p:cNvSpPr txBox="1"/>
          <p:nvPr>
            <p:ph idx="4" type="body"/>
          </p:nvPr>
        </p:nvSpPr>
        <p:spPr>
          <a:xfrm>
            <a:off x="345734" y="113693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3" name="Google Shape;113;p25"/>
          <p:cNvSpPr/>
          <p:nvPr/>
        </p:nvSpPr>
        <p:spPr>
          <a:xfrm>
            <a:off x="6249658" y="1458265"/>
            <a:ext cx="2541000" cy="2568600"/>
          </a:xfrm>
          <a:prstGeom prst="snip1Rect">
            <a:avLst>
              <a:gd fmla="val 16667" name="adj"/>
            </a:avLst>
          </a:prstGeom>
          <a:solidFill>
            <a:schemeClr val="dk1"/>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4" name="Google Shape;114;p25"/>
          <p:cNvSpPr txBox="1"/>
          <p:nvPr>
            <p:ph idx="5" type="body"/>
          </p:nvPr>
        </p:nvSpPr>
        <p:spPr>
          <a:xfrm>
            <a:off x="6372830" y="1578426"/>
            <a:ext cx="23085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15" name="Google Shape;115;p25"/>
          <p:cNvSpPr txBox="1"/>
          <p:nvPr>
            <p:ph idx="6" type="body"/>
          </p:nvPr>
        </p:nvSpPr>
        <p:spPr>
          <a:xfrm>
            <a:off x="6254135" y="113693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p:cSld name="Four Box">
    <p:spTree>
      <p:nvGrpSpPr>
        <p:cNvPr id="116" name="Shape 116"/>
        <p:cNvGrpSpPr/>
        <p:nvPr/>
      </p:nvGrpSpPr>
      <p:grpSpPr>
        <a:xfrm>
          <a:off x="0" y="0"/>
          <a:ext cx="0" cy="0"/>
          <a:chOff x="0" y="0"/>
          <a:chExt cx="0" cy="0"/>
        </a:xfrm>
      </p:grpSpPr>
      <p:sp>
        <p:nvSpPr>
          <p:cNvPr id="117" name="Google Shape;117;p26"/>
          <p:cNvSpPr/>
          <p:nvPr/>
        </p:nvSpPr>
        <p:spPr>
          <a:xfrm>
            <a:off x="345733" y="1458265"/>
            <a:ext cx="1835700" cy="2568600"/>
          </a:xfrm>
          <a:prstGeom prst="snip1Rect">
            <a:avLst>
              <a:gd fmla="val 16667" name="adj"/>
            </a:avLst>
          </a:prstGeom>
          <a:solidFill>
            <a:schemeClr val="accent6"/>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8" name="Google Shape;118;p26"/>
          <p:cNvSpPr/>
          <p:nvPr/>
        </p:nvSpPr>
        <p:spPr>
          <a:xfrm>
            <a:off x="2548847" y="1458265"/>
            <a:ext cx="18357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19" name="Google Shape;119;p26"/>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20" name="Google Shape;120;p26"/>
          <p:cNvSpPr txBox="1"/>
          <p:nvPr>
            <p:ph idx="1" type="body"/>
          </p:nvPr>
        </p:nvSpPr>
        <p:spPr>
          <a:xfrm>
            <a:off x="464431" y="1577210"/>
            <a:ext cx="15963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dk1"/>
              </a:buClr>
              <a:buSzPts val="1000"/>
              <a:buChar char="▪"/>
              <a:defRPr sz="1400">
                <a:solidFill>
                  <a:schemeClr val="dk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1" name="Google Shape;121;p26"/>
          <p:cNvSpPr txBox="1"/>
          <p:nvPr>
            <p:ph idx="2" type="body"/>
          </p:nvPr>
        </p:nvSpPr>
        <p:spPr>
          <a:xfrm>
            <a:off x="2669037"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26"/>
          <p:cNvSpPr txBox="1"/>
          <p:nvPr>
            <p:ph idx="3" type="body"/>
          </p:nvPr>
        </p:nvSpPr>
        <p:spPr>
          <a:xfrm>
            <a:off x="2550340"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3" name="Google Shape;123;p26"/>
          <p:cNvSpPr txBox="1"/>
          <p:nvPr>
            <p:ph idx="4" type="body"/>
          </p:nvPr>
        </p:nvSpPr>
        <p:spPr>
          <a:xfrm>
            <a:off x="345734"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4" name="Google Shape;124;p26"/>
          <p:cNvSpPr/>
          <p:nvPr/>
        </p:nvSpPr>
        <p:spPr>
          <a:xfrm>
            <a:off x="4751961" y="1458265"/>
            <a:ext cx="18357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25" name="Google Shape;125;p26"/>
          <p:cNvSpPr txBox="1"/>
          <p:nvPr>
            <p:ph idx="5" type="body"/>
          </p:nvPr>
        </p:nvSpPr>
        <p:spPr>
          <a:xfrm>
            <a:off x="4873643"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6"/>
          <p:cNvSpPr txBox="1"/>
          <p:nvPr>
            <p:ph idx="6" type="body"/>
          </p:nvPr>
        </p:nvSpPr>
        <p:spPr>
          <a:xfrm>
            <a:off x="4754947"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7" name="Google Shape;127;p26"/>
          <p:cNvSpPr/>
          <p:nvPr/>
        </p:nvSpPr>
        <p:spPr>
          <a:xfrm>
            <a:off x="6955076" y="1458265"/>
            <a:ext cx="1835700" cy="2568600"/>
          </a:xfrm>
          <a:prstGeom prst="snip1Rect">
            <a:avLst>
              <a:gd fmla="val 16667" name="adj"/>
            </a:avLst>
          </a:prstGeom>
          <a:solidFill>
            <a:schemeClr val="accent1"/>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128" name="Google Shape;128;p26"/>
          <p:cNvSpPr txBox="1"/>
          <p:nvPr>
            <p:ph idx="7" type="body"/>
          </p:nvPr>
        </p:nvSpPr>
        <p:spPr>
          <a:xfrm>
            <a:off x="7078249"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9" name="Google Shape;129;p26"/>
          <p:cNvSpPr txBox="1"/>
          <p:nvPr>
            <p:ph idx="8" type="body"/>
          </p:nvPr>
        </p:nvSpPr>
        <p:spPr>
          <a:xfrm>
            <a:off x="6959553"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showMasterSp="0">
  <p:cSld name="Quote Dark">
    <p:bg>
      <p:bgPr>
        <a:solidFill>
          <a:schemeClr val="accent2"/>
        </a:solidFill>
      </p:bgPr>
    </p:bg>
    <p:spTree>
      <p:nvGrpSpPr>
        <p:cNvPr id="130" name="Shape 130"/>
        <p:cNvGrpSpPr/>
        <p:nvPr/>
      </p:nvGrpSpPr>
      <p:grpSpPr>
        <a:xfrm>
          <a:off x="0" y="0"/>
          <a:ext cx="0" cy="0"/>
          <a:chOff x="0" y="0"/>
          <a:chExt cx="0" cy="0"/>
        </a:xfrm>
      </p:grpSpPr>
      <p:pic>
        <p:nvPicPr>
          <p:cNvPr descr="A picture containing person, black, holding, white&#10;&#10;Description automatically generated" id="131" name="Google Shape;131;p2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32" name="Google Shape;132;p27"/>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3" name="Google Shape;133;p27"/>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34" name="Google Shape;134;p27"/>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Dark" showMasterSp="0">
  <p:cSld name="1_Quote Dark">
    <p:bg>
      <p:bgPr>
        <a:solidFill>
          <a:schemeClr val="dk1"/>
        </a:solidFill>
      </p:bgPr>
    </p:bg>
    <p:spTree>
      <p:nvGrpSpPr>
        <p:cNvPr id="135" name="Shape 135"/>
        <p:cNvGrpSpPr/>
        <p:nvPr/>
      </p:nvGrpSpPr>
      <p:grpSpPr>
        <a:xfrm>
          <a:off x="0" y="0"/>
          <a:ext cx="0" cy="0"/>
          <a:chOff x="0" y="0"/>
          <a:chExt cx="0" cy="0"/>
        </a:xfrm>
      </p:grpSpPr>
      <p:pic>
        <p:nvPicPr>
          <p:cNvPr descr="A picture containing red, woman, street, phone&#10;&#10;Description automatically generated" id="136" name="Google Shape;136;p2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person, black, holding, white&#10;&#10;Description automatically generated" id="137" name="Google Shape;137;p2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8" name="Google Shape;138;p28"/>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39" name="Google Shape;139;p28"/>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40" name="Google Shape;140;p28"/>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Quote Dark" showMasterSp="0">
  <p:cSld name="2_Quote Dark">
    <p:bg>
      <p:bgPr>
        <a:solidFill>
          <a:schemeClr val="dk1"/>
        </a:solidFill>
      </p:bgPr>
    </p:bg>
    <p:spTree>
      <p:nvGrpSpPr>
        <p:cNvPr id="141" name="Shape 141"/>
        <p:cNvGrpSpPr/>
        <p:nvPr/>
      </p:nvGrpSpPr>
      <p:grpSpPr>
        <a:xfrm>
          <a:off x="0" y="0"/>
          <a:ext cx="0" cy="0"/>
          <a:chOff x="0" y="0"/>
          <a:chExt cx="0" cy="0"/>
        </a:xfrm>
      </p:grpSpPr>
      <p:pic>
        <p:nvPicPr>
          <p:cNvPr descr="A picture containing camera, sitting, man, table&#10;&#10;Description automatically generated" id="142" name="Google Shape;142;p29"/>
          <p:cNvPicPr preferRelativeResize="0"/>
          <p:nvPr/>
        </p:nvPicPr>
        <p:blipFill rotWithShape="1">
          <a:blip r:embed="rId2">
            <a:alphaModFix/>
          </a:blip>
          <a:srcRect b="0" l="0" r="18705" t="0"/>
          <a:stretch/>
        </p:blipFill>
        <p:spPr>
          <a:xfrm>
            <a:off x="1710488" y="0"/>
            <a:ext cx="7433515" cy="5143500"/>
          </a:xfrm>
          <a:prstGeom prst="rect">
            <a:avLst/>
          </a:prstGeom>
          <a:noFill/>
          <a:ln>
            <a:noFill/>
          </a:ln>
        </p:spPr>
      </p:pic>
      <p:pic>
        <p:nvPicPr>
          <p:cNvPr descr="A picture containing person, black, holding, white&#10;&#10;Description automatically generated" id="143" name="Google Shape;143;p2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44" name="Google Shape;144;p29"/>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45" name="Google Shape;145;p29"/>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46" name="Google Shape;146;p29"/>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Quote White">
    <p:bg>
      <p:bgPr>
        <a:solidFill>
          <a:srgbClr val="6CA6BB"/>
        </a:solidFill>
      </p:bgPr>
    </p:bg>
    <p:spTree>
      <p:nvGrpSpPr>
        <p:cNvPr id="147" name="Shape 147"/>
        <p:cNvGrpSpPr/>
        <p:nvPr/>
      </p:nvGrpSpPr>
      <p:grpSpPr>
        <a:xfrm>
          <a:off x="0" y="0"/>
          <a:ext cx="0" cy="0"/>
          <a:chOff x="0" y="0"/>
          <a:chExt cx="0" cy="0"/>
        </a:xfrm>
      </p:grpSpPr>
      <p:pic>
        <p:nvPicPr>
          <p:cNvPr descr="A close up of a logo&#10;&#10;Description automatically generated" id="148" name="Google Shape;148;p3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49" name="Google Shape;149;p30"/>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chemeClr val="accent3"/>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0" name="Google Shape;150;p30"/>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accen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2" showMasterSp="0">
  <p:cSld name="Headline 02">
    <p:bg>
      <p:bgPr>
        <a:solidFill>
          <a:schemeClr val="accent2"/>
        </a:solidFill>
      </p:bgPr>
    </p:bg>
    <p:spTree>
      <p:nvGrpSpPr>
        <p:cNvPr id="151" name="Shape 151"/>
        <p:cNvGrpSpPr/>
        <p:nvPr/>
      </p:nvGrpSpPr>
      <p:grpSpPr>
        <a:xfrm>
          <a:off x="0" y="0"/>
          <a:ext cx="0" cy="0"/>
          <a:chOff x="0" y="0"/>
          <a:chExt cx="0" cy="0"/>
        </a:xfrm>
      </p:grpSpPr>
      <p:pic>
        <p:nvPicPr>
          <p:cNvPr descr="A picture containing light, black, large, white&#10;&#10;Description automatically generated" id="152" name="Google Shape;152;p3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53" name="Google Shape;153;p31"/>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54" name="Google Shape;154;p31"/>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line 01" showMasterSp="0">
  <p:cSld name="1_Headline 01">
    <p:bg>
      <p:bgPr>
        <a:solidFill>
          <a:schemeClr val="dk1"/>
        </a:solidFill>
      </p:bgPr>
    </p:bg>
    <p:spTree>
      <p:nvGrpSpPr>
        <p:cNvPr id="155" name="Shape 155"/>
        <p:cNvGrpSpPr/>
        <p:nvPr/>
      </p:nvGrpSpPr>
      <p:grpSpPr>
        <a:xfrm>
          <a:off x="0" y="0"/>
          <a:ext cx="0" cy="0"/>
          <a:chOff x="0" y="0"/>
          <a:chExt cx="0" cy="0"/>
        </a:xfrm>
      </p:grpSpPr>
      <p:pic>
        <p:nvPicPr>
          <p:cNvPr descr="A young person sitting in front of a computer&#10;&#10;Description automatically generated" id="156" name="Google Shape;156;p3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person, black, holding, white&#10;&#10;Description automatically generated" id="157" name="Google Shape;157;p3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58" name="Google Shape;158;p32"/>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59" name="Google Shape;159;p32"/>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Headline 01" showMasterSp="0">
  <p:cSld name="2_Headline 01">
    <p:bg>
      <p:bgPr>
        <a:solidFill>
          <a:schemeClr val="dk1"/>
        </a:solidFill>
      </p:bgPr>
    </p:bg>
    <p:spTree>
      <p:nvGrpSpPr>
        <p:cNvPr id="160" name="Shape 160"/>
        <p:cNvGrpSpPr/>
        <p:nvPr/>
      </p:nvGrpSpPr>
      <p:grpSpPr>
        <a:xfrm>
          <a:off x="0" y="0"/>
          <a:ext cx="0" cy="0"/>
          <a:chOff x="0" y="0"/>
          <a:chExt cx="0" cy="0"/>
        </a:xfrm>
      </p:grpSpPr>
      <p:pic>
        <p:nvPicPr>
          <p:cNvPr descr="A person sitting at a table using a computer&#10;&#10;Description automatically generated" id="161" name="Google Shape;161;p33"/>
          <p:cNvPicPr preferRelativeResize="0"/>
          <p:nvPr/>
        </p:nvPicPr>
        <p:blipFill rotWithShape="1">
          <a:blip r:embed="rId2">
            <a:alphaModFix/>
          </a:blip>
          <a:srcRect b="0" l="0" r="24115" t="0"/>
          <a:stretch/>
        </p:blipFill>
        <p:spPr>
          <a:xfrm>
            <a:off x="2205110" y="0"/>
            <a:ext cx="6938890" cy="5143500"/>
          </a:xfrm>
          <a:prstGeom prst="rect">
            <a:avLst/>
          </a:prstGeom>
          <a:noFill/>
          <a:ln>
            <a:noFill/>
          </a:ln>
        </p:spPr>
      </p:pic>
      <p:pic>
        <p:nvPicPr>
          <p:cNvPr descr="A picture containing person, black, holding, white&#10;&#10;Description automatically generated" id="162" name="Google Shape;162;p3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3" name="Google Shape;163;p33"/>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64" name="Google Shape;164;p33"/>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Headline 01" showMasterSp="0">
  <p:cSld name="3_Headline 01">
    <p:bg>
      <p:bgPr>
        <a:solidFill>
          <a:schemeClr val="dk1"/>
        </a:solidFill>
      </p:bgPr>
    </p:bg>
    <p:spTree>
      <p:nvGrpSpPr>
        <p:cNvPr id="165" name="Shape 165"/>
        <p:cNvGrpSpPr/>
        <p:nvPr/>
      </p:nvGrpSpPr>
      <p:grpSpPr>
        <a:xfrm>
          <a:off x="0" y="0"/>
          <a:ext cx="0" cy="0"/>
          <a:chOff x="0" y="0"/>
          <a:chExt cx="0" cy="0"/>
        </a:xfrm>
      </p:grpSpPr>
      <p:pic>
        <p:nvPicPr>
          <p:cNvPr descr="A group of people sitting at a table using a computer&#10;&#10;Description automatically generated" id="166" name="Google Shape;166;p34"/>
          <p:cNvPicPr preferRelativeResize="0"/>
          <p:nvPr/>
        </p:nvPicPr>
        <p:blipFill rotWithShape="1">
          <a:blip r:embed="rId2">
            <a:alphaModFix/>
          </a:blip>
          <a:srcRect b="0" l="0" r="11535" t="0"/>
          <a:stretch/>
        </p:blipFill>
        <p:spPr>
          <a:xfrm>
            <a:off x="1055077" y="0"/>
            <a:ext cx="8088922" cy="5143500"/>
          </a:xfrm>
          <a:prstGeom prst="rect">
            <a:avLst/>
          </a:prstGeom>
          <a:noFill/>
          <a:ln>
            <a:noFill/>
          </a:ln>
        </p:spPr>
      </p:pic>
      <p:pic>
        <p:nvPicPr>
          <p:cNvPr descr="A picture containing person, black, holding, white&#10;&#10;Description automatically generated" id="167" name="Google Shape;167;p3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68" name="Google Shape;168;p34"/>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69" name="Google Shape;169;p34"/>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170" name="Shape 170"/>
        <p:cNvGrpSpPr/>
        <p:nvPr/>
      </p:nvGrpSpPr>
      <p:grpSpPr>
        <a:xfrm>
          <a:off x="0" y="0"/>
          <a:ext cx="0" cy="0"/>
          <a:chOff x="0" y="0"/>
          <a:chExt cx="0" cy="0"/>
        </a:xfrm>
      </p:grpSpPr>
      <p:sp>
        <p:nvSpPr>
          <p:cNvPr id="171" name="Google Shape;171;p35"/>
          <p:cNvSpPr txBox="1"/>
          <p:nvPr>
            <p:ph type="title"/>
          </p:nvPr>
        </p:nvSpPr>
        <p:spPr>
          <a:xfrm>
            <a:off x="342900" y="171450"/>
            <a:ext cx="8435100" cy="685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3000"/>
              <a:buFont typeface="Barlow"/>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5"/>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SzPts val="16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5"/>
          <p:cNvSpPr txBox="1"/>
          <p:nvPr>
            <p:ph idx="2" type="body"/>
          </p:nvPr>
        </p:nvSpPr>
        <p:spPr>
          <a:xfrm>
            <a:off x="345281" y="857249"/>
            <a:ext cx="8435100" cy="4800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showMasterSp="0">
  <p:cSld name="Title and Content Dark">
    <p:bg>
      <p:bgPr>
        <a:solidFill>
          <a:schemeClr val="accent1"/>
        </a:solidFill>
      </p:bgPr>
    </p:bg>
    <p:spTree>
      <p:nvGrpSpPr>
        <p:cNvPr id="174" name="Shape 174"/>
        <p:cNvGrpSpPr/>
        <p:nvPr/>
      </p:nvGrpSpPr>
      <p:grpSpPr>
        <a:xfrm>
          <a:off x="0" y="0"/>
          <a:ext cx="0" cy="0"/>
          <a:chOff x="0" y="0"/>
          <a:chExt cx="0" cy="0"/>
        </a:xfrm>
      </p:grpSpPr>
      <p:sp>
        <p:nvSpPr>
          <p:cNvPr id="175" name="Google Shape;175;p36"/>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6" name="Google Shape;176;p36"/>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SzPts val="1600"/>
              <a:buChar char="▪"/>
              <a:defRPr>
                <a:solidFill>
                  <a:schemeClr val="lt1"/>
                </a:solidFill>
              </a:defRPr>
            </a:lvl1pPr>
            <a:lvl2pPr indent="-317500" lvl="1" marL="914400" rtl="0" algn="l">
              <a:lnSpc>
                <a:spcPct val="90000"/>
              </a:lnSpc>
              <a:spcBef>
                <a:spcPts val="400"/>
              </a:spcBef>
              <a:spcAft>
                <a:spcPts val="0"/>
              </a:spcAft>
              <a:buSzPts val="1400"/>
              <a:buChar char="▪"/>
              <a:defRPr>
                <a:solidFill>
                  <a:schemeClr val="lt1"/>
                </a:solidFill>
              </a:defRPr>
            </a:lvl2pPr>
            <a:lvl3pPr indent="-298450" lvl="2" marL="1371600" rtl="0" algn="l">
              <a:lnSpc>
                <a:spcPct val="90000"/>
              </a:lnSpc>
              <a:spcBef>
                <a:spcPts val="400"/>
              </a:spcBef>
              <a:spcAft>
                <a:spcPts val="0"/>
              </a:spcAft>
              <a:buSzPts val="1100"/>
              <a:buChar char="▪"/>
              <a:defRPr>
                <a:solidFill>
                  <a:schemeClr val="lt1"/>
                </a:solidFill>
              </a:defRPr>
            </a:lvl3pPr>
            <a:lvl4pPr indent="-292100" lvl="3" marL="1828800" rtl="0" algn="l">
              <a:lnSpc>
                <a:spcPct val="90000"/>
              </a:lnSpc>
              <a:spcBef>
                <a:spcPts val="400"/>
              </a:spcBef>
              <a:spcAft>
                <a:spcPts val="0"/>
              </a:spcAft>
              <a:buSzPts val="1000"/>
              <a:buChar char="▪"/>
              <a:defRPr>
                <a:solidFill>
                  <a:schemeClr val="lt1"/>
                </a:solidFill>
              </a:defRPr>
            </a:lvl4pPr>
            <a:lvl5pPr indent="-292100" lvl="4" marL="2286000" rtl="0" algn="l">
              <a:lnSpc>
                <a:spcPct val="90000"/>
              </a:lnSpc>
              <a:spcBef>
                <a:spcPts val="400"/>
              </a:spcBef>
              <a:spcAft>
                <a:spcPts val="0"/>
              </a:spcAft>
              <a:buSzPts val="10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77" name="Google Shape;177;p36"/>
          <p:cNvPicPr preferRelativeResize="0"/>
          <p:nvPr/>
        </p:nvPicPr>
        <p:blipFill rotWithShape="1">
          <a:blip r:embed="rId2">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178" name="Shape 178"/>
        <p:cNvGrpSpPr/>
        <p:nvPr/>
      </p:nvGrpSpPr>
      <p:grpSpPr>
        <a:xfrm>
          <a:off x="0" y="0"/>
          <a:ext cx="0" cy="0"/>
          <a:chOff x="0" y="0"/>
          <a:chExt cx="0" cy="0"/>
        </a:xfrm>
      </p:grpSpPr>
      <p:sp>
        <p:nvSpPr>
          <p:cNvPr id="179" name="Google Shape;179;p37"/>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80" name="Google Shape;180;p37"/>
          <p:cNvPicPr preferRelativeResize="0"/>
          <p:nvPr/>
        </p:nvPicPr>
        <p:blipFill rotWithShape="1">
          <a:blip r:embed="rId2">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181" name="Shape 181"/>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4">
  <p:cSld name="Headline 04">
    <p:spTree>
      <p:nvGrpSpPr>
        <p:cNvPr id="182" name="Shape 182"/>
        <p:cNvGrpSpPr/>
        <p:nvPr/>
      </p:nvGrpSpPr>
      <p:grpSpPr>
        <a:xfrm>
          <a:off x="0" y="0"/>
          <a:ext cx="0" cy="0"/>
          <a:chOff x="0" y="0"/>
          <a:chExt cx="0" cy="0"/>
        </a:xfrm>
      </p:grpSpPr>
      <p:pic>
        <p:nvPicPr>
          <p:cNvPr descr="A close up of a logo&#10;&#10;Description automatically generated" id="183" name="Google Shape;183;p39"/>
          <p:cNvPicPr preferRelativeResize="0"/>
          <p:nvPr/>
        </p:nvPicPr>
        <p:blipFill rotWithShape="1">
          <a:blip r:embed="rId2">
            <a:alphaModFix amt="50000"/>
          </a:blip>
          <a:srcRect b="0" l="0" r="14273" t="0"/>
          <a:stretch/>
        </p:blipFill>
        <p:spPr>
          <a:xfrm>
            <a:off x="1304925" y="0"/>
            <a:ext cx="7839077" cy="5143500"/>
          </a:xfrm>
          <a:prstGeom prst="rect">
            <a:avLst/>
          </a:prstGeom>
          <a:noFill/>
          <a:ln>
            <a:noFill/>
          </a:ln>
        </p:spPr>
      </p:pic>
      <p:sp>
        <p:nvSpPr>
          <p:cNvPr id="184" name="Google Shape;184;p39"/>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3000"/>
              <a:buFont typeface="Barlow"/>
              <a:buNone/>
              <a:defRPr>
                <a:solidFill>
                  <a:schemeClr val="dk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01" showMasterSp="0">
  <p:cSld name="Section Divider 01">
    <p:bg>
      <p:bgPr>
        <a:solidFill>
          <a:schemeClr val="dk1"/>
        </a:solidFill>
      </p:bgPr>
    </p:bg>
    <p:spTree>
      <p:nvGrpSpPr>
        <p:cNvPr id="185" name="Shape 185"/>
        <p:cNvGrpSpPr/>
        <p:nvPr/>
      </p:nvGrpSpPr>
      <p:grpSpPr>
        <a:xfrm>
          <a:off x="0" y="0"/>
          <a:ext cx="0" cy="0"/>
          <a:chOff x="0" y="0"/>
          <a:chExt cx="0" cy="0"/>
        </a:xfrm>
      </p:grpSpPr>
      <p:pic>
        <p:nvPicPr>
          <p:cNvPr descr="A picture containing building, light, traffic, white&#10;&#10;Description automatically generated" id="186" name="Google Shape;186;p4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87" name="Google Shape;187;p40"/>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88" name="Google Shape;188;p40"/>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9" name="Shape 189"/>
        <p:cNvGrpSpPr/>
        <p:nvPr/>
      </p:nvGrpSpPr>
      <p:grpSpPr>
        <a:xfrm>
          <a:off x="0" y="0"/>
          <a:ext cx="0" cy="0"/>
          <a:chOff x="0" y="0"/>
          <a:chExt cx="0" cy="0"/>
        </a:xfrm>
      </p:grpSpPr>
      <p:sp>
        <p:nvSpPr>
          <p:cNvPr id="190" name="Google Shape;190;p41"/>
          <p:cNvSpPr txBox="1"/>
          <p:nvPr>
            <p:ph type="title"/>
          </p:nvPr>
        </p:nvSpPr>
        <p:spPr>
          <a:xfrm>
            <a:off x="311700" y="445025"/>
            <a:ext cx="8520600" cy="572700"/>
          </a:xfrm>
          <a:prstGeom prst="rect">
            <a:avLst/>
          </a:prstGeom>
        </p:spPr>
        <p:txBody>
          <a:bodyPr anchorCtr="0" anchor="ctr" bIns="34275" lIns="0" spcFirstLastPara="1" rIns="0" wrap="square" tIns="34275">
            <a:noAutofit/>
          </a:bodyPr>
          <a:lstStyle>
            <a:lvl1pPr lvl="0" rtl="0">
              <a:spcBef>
                <a:spcPts val="0"/>
              </a:spcBef>
              <a:spcAft>
                <a:spcPts val="0"/>
              </a:spcAft>
              <a:buSzPts val="3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91" name="Google Shape;191;p41"/>
          <p:cNvSpPr txBox="1"/>
          <p:nvPr>
            <p:ph idx="1" type="body"/>
          </p:nvPr>
        </p:nvSpPr>
        <p:spPr>
          <a:xfrm>
            <a:off x="311700" y="1152475"/>
            <a:ext cx="8520600" cy="3416400"/>
          </a:xfrm>
          <a:prstGeom prst="rect">
            <a:avLst/>
          </a:prstGeom>
        </p:spPr>
        <p:txBody>
          <a:bodyPr anchorCtr="0" anchor="t" bIns="34275" lIns="0" spcFirstLastPara="1" rIns="0" wrap="square" tIns="34275">
            <a:noAutofit/>
          </a:bodyPr>
          <a:lstStyle>
            <a:lvl1pPr indent="-330200" lvl="0" marL="457200" rtl="0">
              <a:spcBef>
                <a:spcPts val="800"/>
              </a:spcBef>
              <a:spcAft>
                <a:spcPts val="0"/>
              </a:spcAft>
              <a:buSzPts val="1600"/>
              <a:buChar char="▪"/>
              <a:defRPr/>
            </a:lvl1pPr>
            <a:lvl2pPr indent="-317500" lvl="1" marL="914400" rtl="0">
              <a:spcBef>
                <a:spcPts val="400"/>
              </a:spcBef>
              <a:spcAft>
                <a:spcPts val="0"/>
              </a:spcAft>
              <a:buSzPts val="1400"/>
              <a:buChar char="▪"/>
              <a:defRPr/>
            </a:lvl2pPr>
            <a:lvl3pPr indent="-298450" lvl="2" marL="1371600" rtl="0">
              <a:spcBef>
                <a:spcPts val="400"/>
              </a:spcBef>
              <a:spcAft>
                <a:spcPts val="0"/>
              </a:spcAft>
              <a:buSzPts val="1100"/>
              <a:buChar char="▪"/>
              <a:defRPr/>
            </a:lvl3pPr>
            <a:lvl4pPr indent="-292100" lvl="3" marL="1828800" rtl="0">
              <a:spcBef>
                <a:spcPts val="400"/>
              </a:spcBef>
              <a:spcAft>
                <a:spcPts val="0"/>
              </a:spcAft>
              <a:buSzPts val="1000"/>
              <a:buChar char="▪"/>
              <a:defRPr/>
            </a:lvl4pPr>
            <a:lvl5pPr indent="-292100" lvl="4" marL="2286000" rtl="0">
              <a:spcBef>
                <a:spcPts val="400"/>
              </a:spcBef>
              <a:spcAft>
                <a:spcPts val="0"/>
              </a:spcAft>
              <a:buSzPts val="10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192" name="Google Shape;192;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 2">
    <p:spTree>
      <p:nvGrpSpPr>
        <p:cNvPr id="193" name="Shape 193"/>
        <p:cNvGrpSpPr/>
        <p:nvPr/>
      </p:nvGrpSpPr>
      <p:grpSpPr>
        <a:xfrm>
          <a:off x="0" y="0"/>
          <a:ext cx="0" cy="0"/>
          <a:chOff x="0" y="0"/>
          <a:chExt cx="0" cy="0"/>
        </a:xfrm>
      </p:grpSpPr>
      <p:sp>
        <p:nvSpPr>
          <p:cNvPr id="194" name="Google Shape;194;p42"/>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95" name="Google Shape;195;p42"/>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Clr>
                <a:schemeClr val="accent2"/>
              </a:buClr>
              <a:buSzPts val="1600"/>
              <a:buFont typeface="Noto Sans Symbols"/>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1">
  <p:cSld name="4_Title and Content_1">
    <p:spTree>
      <p:nvGrpSpPr>
        <p:cNvPr id="196" name="Shape 196"/>
        <p:cNvGrpSpPr/>
        <p:nvPr/>
      </p:nvGrpSpPr>
      <p:grpSpPr>
        <a:xfrm>
          <a:off x="0" y="0"/>
          <a:ext cx="0" cy="0"/>
          <a:chOff x="0" y="0"/>
          <a:chExt cx="0" cy="0"/>
        </a:xfrm>
      </p:grpSpPr>
      <p:pic>
        <p:nvPicPr>
          <p:cNvPr id="197" name="Google Shape;197;p43"/>
          <p:cNvPicPr preferRelativeResize="0"/>
          <p:nvPr/>
        </p:nvPicPr>
        <p:blipFill rotWithShape="1">
          <a:blip r:embed="rId2">
            <a:alphaModFix/>
          </a:blip>
          <a:srcRect b="0" l="0" r="0" t="0"/>
          <a:stretch/>
        </p:blipFill>
        <p:spPr>
          <a:xfrm>
            <a:off x="266701" y="4724401"/>
            <a:ext cx="1166481" cy="249960"/>
          </a:xfrm>
          <a:prstGeom prst="rect">
            <a:avLst/>
          </a:prstGeom>
          <a:noFill/>
          <a:ln>
            <a:noFill/>
          </a:ln>
        </p:spPr>
      </p:pic>
      <p:sp>
        <p:nvSpPr>
          <p:cNvPr id="198" name="Google Shape;198;p43"/>
          <p:cNvSpPr txBox="1"/>
          <p:nvPr/>
        </p:nvSpPr>
        <p:spPr>
          <a:xfrm>
            <a:off x="2535201" y="3658203"/>
            <a:ext cx="14286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Situation:</a:t>
            </a:r>
            <a:endParaRPr sz="1000"/>
          </a:p>
        </p:txBody>
      </p:sp>
      <p:sp>
        <p:nvSpPr>
          <p:cNvPr id="199" name="Google Shape;199;p43"/>
          <p:cNvSpPr txBox="1"/>
          <p:nvPr/>
        </p:nvSpPr>
        <p:spPr>
          <a:xfrm>
            <a:off x="4662525" y="3654097"/>
            <a:ext cx="14286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Solution:</a:t>
            </a:r>
            <a:endParaRPr sz="1000"/>
          </a:p>
        </p:txBody>
      </p:sp>
      <p:sp>
        <p:nvSpPr>
          <p:cNvPr id="200" name="Google Shape;200;p43"/>
          <p:cNvSpPr txBox="1"/>
          <p:nvPr/>
        </p:nvSpPr>
        <p:spPr>
          <a:xfrm>
            <a:off x="6827642" y="3658203"/>
            <a:ext cx="14298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Impact:</a:t>
            </a:r>
            <a:endParaRPr sz="1000"/>
          </a:p>
        </p:txBody>
      </p:sp>
      <p:sp>
        <p:nvSpPr>
          <p:cNvPr id="201" name="Google Shape;201;p43"/>
          <p:cNvSpPr/>
          <p:nvPr>
            <p:ph idx="2" type="pic"/>
          </p:nvPr>
        </p:nvSpPr>
        <p:spPr>
          <a:xfrm>
            <a:off x="301303" y="327184"/>
            <a:ext cx="1440000" cy="9747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202" name="Google Shape;202;p43"/>
          <p:cNvSpPr/>
          <p:nvPr>
            <p:ph idx="3" type="pic"/>
          </p:nvPr>
        </p:nvSpPr>
        <p:spPr>
          <a:xfrm>
            <a:off x="2151938" y="0"/>
            <a:ext cx="6992100" cy="1900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203" name="Google Shape;203;p43"/>
          <p:cNvSpPr txBox="1"/>
          <p:nvPr>
            <p:ph idx="1" type="body"/>
          </p:nvPr>
        </p:nvSpPr>
        <p:spPr>
          <a:xfrm>
            <a:off x="232724" y="1900140"/>
            <a:ext cx="1714500" cy="2595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700"/>
              </a:spcBef>
              <a:spcAft>
                <a:spcPts val="0"/>
              </a:spcAft>
              <a:buClr>
                <a:srgbClr val="7F7F7F"/>
              </a:buClr>
              <a:buSzPts val="700"/>
              <a:buNone/>
              <a:defRPr b="1" i="0" sz="700">
                <a:solidFill>
                  <a:srgbClr val="7F7F7F"/>
                </a:solidFill>
                <a:latin typeface="Quattrocento Sans"/>
                <a:ea typeface="Quattrocento Sans"/>
                <a:cs typeface="Quattrocento Sans"/>
                <a:sym typeface="Quattrocento Sans"/>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204" name="Google Shape;204;p43"/>
          <p:cNvSpPr/>
          <p:nvPr/>
        </p:nvSpPr>
        <p:spPr>
          <a:xfrm>
            <a:off x="2125922" y="0"/>
            <a:ext cx="40500" cy="5143500"/>
          </a:xfrm>
          <a:prstGeom prst="rect">
            <a:avLst/>
          </a:prstGeom>
          <a:solidFill>
            <a:srgbClr val="243A5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05" name="Google Shape;205;p43"/>
          <p:cNvSpPr txBox="1"/>
          <p:nvPr>
            <p:ph idx="4" type="body"/>
          </p:nvPr>
        </p:nvSpPr>
        <p:spPr>
          <a:xfrm>
            <a:off x="2451499"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206" name="Google Shape;206;p43"/>
          <p:cNvSpPr txBox="1"/>
          <p:nvPr>
            <p:ph idx="5" type="body"/>
          </p:nvPr>
        </p:nvSpPr>
        <p:spPr>
          <a:xfrm>
            <a:off x="4601828"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cxnSp>
        <p:nvCxnSpPr>
          <p:cNvPr id="207" name="Google Shape;207;p43"/>
          <p:cNvCxnSpPr/>
          <p:nvPr/>
        </p:nvCxnSpPr>
        <p:spPr>
          <a:xfrm>
            <a:off x="4480644" y="3671092"/>
            <a:ext cx="0" cy="1359000"/>
          </a:xfrm>
          <a:prstGeom prst="straightConnector1">
            <a:avLst/>
          </a:prstGeom>
          <a:noFill/>
          <a:ln cap="flat" cmpd="sng" w="9525">
            <a:solidFill>
              <a:srgbClr val="D0CECE"/>
            </a:solidFill>
            <a:prstDash val="solid"/>
            <a:miter lim="800000"/>
            <a:headEnd len="sm" w="sm" type="none"/>
            <a:tailEnd len="sm" w="sm" type="none"/>
          </a:ln>
        </p:spPr>
      </p:cxnSp>
      <p:cxnSp>
        <p:nvCxnSpPr>
          <p:cNvPr id="208" name="Google Shape;208;p43"/>
          <p:cNvCxnSpPr/>
          <p:nvPr/>
        </p:nvCxnSpPr>
        <p:spPr>
          <a:xfrm>
            <a:off x="6646953" y="3671092"/>
            <a:ext cx="0" cy="1359000"/>
          </a:xfrm>
          <a:prstGeom prst="straightConnector1">
            <a:avLst/>
          </a:prstGeom>
          <a:noFill/>
          <a:ln cap="flat" cmpd="sng" w="9525">
            <a:solidFill>
              <a:srgbClr val="D0CECE"/>
            </a:solidFill>
            <a:prstDash val="solid"/>
            <a:miter lim="800000"/>
            <a:headEnd len="sm" w="sm" type="none"/>
            <a:tailEnd len="sm" w="sm" type="none"/>
          </a:ln>
        </p:spPr>
      </p:cxnSp>
      <p:sp>
        <p:nvSpPr>
          <p:cNvPr id="209" name="Google Shape;209;p43"/>
          <p:cNvSpPr/>
          <p:nvPr/>
        </p:nvSpPr>
        <p:spPr>
          <a:xfrm>
            <a:off x="2146172" y="1901563"/>
            <a:ext cx="6997800" cy="1471200"/>
          </a:xfrm>
          <a:prstGeom prst="rect">
            <a:avLst/>
          </a:prstGeom>
          <a:solidFill>
            <a:srgbClr val="243A5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210" name="Google Shape;210;p43"/>
          <p:cNvSpPr txBox="1"/>
          <p:nvPr>
            <p:ph idx="6" type="body"/>
          </p:nvPr>
        </p:nvSpPr>
        <p:spPr>
          <a:xfrm>
            <a:off x="2451570" y="2260402"/>
            <a:ext cx="6358200" cy="6228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700"/>
              </a:spcBef>
              <a:spcAft>
                <a:spcPts val="0"/>
              </a:spcAft>
              <a:buClr>
                <a:schemeClr val="lt1"/>
              </a:buClr>
              <a:buSzPts val="1300"/>
              <a:buNone/>
              <a:defRPr b="0" i="0" sz="1300">
                <a:solidFill>
                  <a:schemeClr val="lt1"/>
                </a:solidFill>
                <a:latin typeface="Quattrocento Sans"/>
                <a:ea typeface="Quattrocento Sans"/>
                <a:cs typeface="Quattrocento Sans"/>
                <a:sym typeface="Quattrocento Sans"/>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211" name="Google Shape;211;p43"/>
          <p:cNvSpPr txBox="1"/>
          <p:nvPr>
            <p:ph idx="7" type="body"/>
          </p:nvPr>
        </p:nvSpPr>
        <p:spPr>
          <a:xfrm>
            <a:off x="2451570" y="3031652"/>
            <a:ext cx="6358200" cy="924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700"/>
              </a:spcBef>
              <a:spcAft>
                <a:spcPts val="0"/>
              </a:spcAft>
              <a:buClr>
                <a:srgbClr val="50E6FF"/>
              </a:buClr>
              <a:buSzPts val="700"/>
              <a:buNone/>
              <a:defRPr b="0" i="0" sz="700">
                <a:solidFill>
                  <a:srgbClr val="50E6FF"/>
                </a:solidFill>
                <a:latin typeface="Quattrocento Sans"/>
                <a:ea typeface="Quattrocento Sans"/>
                <a:cs typeface="Quattrocento Sans"/>
                <a:sym typeface="Quattrocento Sans"/>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212" name="Google Shape;212;p43"/>
          <p:cNvSpPr txBox="1"/>
          <p:nvPr>
            <p:ph idx="8" type="body"/>
          </p:nvPr>
        </p:nvSpPr>
        <p:spPr>
          <a:xfrm>
            <a:off x="6768137"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311150" lvl="1" marL="914400" rtl="0" algn="l">
              <a:lnSpc>
                <a:spcPct val="90000"/>
              </a:lnSpc>
              <a:spcBef>
                <a:spcPts val="400"/>
              </a:spcBef>
              <a:spcAft>
                <a:spcPts val="0"/>
              </a:spcAft>
              <a:buClr>
                <a:schemeClr val="dk1"/>
              </a:buClr>
              <a:buSzPts val="1300"/>
              <a:buChar char="▪"/>
              <a:defRPr/>
            </a:lvl2pPr>
            <a:lvl3pPr indent="-311150" lvl="2" marL="1371600" rtl="0" algn="l">
              <a:lnSpc>
                <a:spcPct val="90000"/>
              </a:lnSpc>
              <a:spcBef>
                <a:spcPts val="400"/>
              </a:spcBef>
              <a:spcAft>
                <a:spcPts val="0"/>
              </a:spcAft>
              <a:buClr>
                <a:schemeClr val="dk1"/>
              </a:buClr>
              <a:buSzPts val="1300"/>
              <a:buChar char="▪"/>
              <a:defRPr/>
            </a:lvl3pPr>
            <a:lvl4pPr indent="-311150" lvl="3" marL="1828800" rtl="0" algn="l">
              <a:lnSpc>
                <a:spcPct val="90000"/>
              </a:lnSpc>
              <a:spcBef>
                <a:spcPts val="400"/>
              </a:spcBef>
              <a:spcAft>
                <a:spcPts val="0"/>
              </a:spcAft>
              <a:buClr>
                <a:schemeClr val="dk1"/>
              </a:buClr>
              <a:buSzPts val="1300"/>
              <a:buChar char="▪"/>
              <a:defRPr/>
            </a:lvl4pPr>
            <a:lvl5pPr indent="-311150" lvl="4" marL="2286000" rtl="0" algn="l">
              <a:lnSpc>
                <a:spcPct val="90000"/>
              </a:lnSpc>
              <a:spcBef>
                <a:spcPts val="400"/>
              </a:spcBef>
              <a:spcAft>
                <a:spcPts val="0"/>
              </a:spcAft>
              <a:buClr>
                <a:schemeClr val="dk1"/>
              </a:buClr>
              <a:buSzPts val="1300"/>
              <a:buChar char="▪"/>
              <a:defRPr/>
            </a:lvl5pPr>
            <a:lvl6pPr indent="-311150" lvl="5" marL="2743200" rtl="0" algn="l">
              <a:lnSpc>
                <a:spcPct val="90000"/>
              </a:lnSpc>
              <a:spcBef>
                <a:spcPts val="400"/>
              </a:spcBef>
              <a:spcAft>
                <a:spcPts val="0"/>
              </a:spcAft>
              <a:buClr>
                <a:schemeClr val="dk1"/>
              </a:buClr>
              <a:buSzPts val="1300"/>
              <a:buChar char="•"/>
              <a:defRPr/>
            </a:lvl6pPr>
            <a:lvl7pPr indent="-311150" lvl="6" marL="3200400" rtl="0" algn="l">
              <a:lnSpc>
                <a:spcPct val="90000"/>
              </a:lnSpc>
              <a:spcBef>
                <a:spcPts val="400"/>
              </a:spcBef>
              <a:spcAft>
                <a:spcPts val="0"/>
              </a:spcAft>
              <a:buClr>
                <a:schemeClr val="dk1"/>
              </a:buClr>
              <a:buSzPts val="1300"/>
              <a:buChar char="•"/>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pic>
        <p:nvPicPr>
          <p:cNvPr id="213" name="Google Shape;213;p43"/>
          <p:cNvPicPr preferRelativeResize="0"/>
          <p:nvPr/>
        </p:nvPicPr>
        <p:blipFill>
          <a:blip r:embed="rId3">
            <a:alphaModFix/>
          </a:blip>
          <a:stretch>
            <a:fillRect/>
          </a:stretch>
        </p:blipFill>
        <p:spPr>
          <a:xfrm>
            <a:off x="7731324" y="293638"/>
            <a:ext cx="1083372" cy="2102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subtitle_bold_light">
  <p:cSld name="Title_subtitle_bold_light">
    <p:bg>
      <p:bgPr>
        <a:solidFill>
          <a:srgbClr val="FFFFFF"/>
        </a:solidFill>
      </p:bgPr>
    </p:bg>
    <p:spTree>
      <p:nvGrpSpPr>
        <p:cNvPr id="214" name="Shape 214"/>
        <p:cNvGrpSpPr/>
        <p:nvPr/>
      </p:nvGrpSpPr>
      <p:grpSpPr>
        <a:xfrm>
          <a:off x="0" y="0"/>
          <a:ext cx="0" cy="0"/>
          <a:chOff x="0" y="0"/>
          <a:chExt cx="0" cy="0"/>
        </a:xfrm>
      </p:grpSpPr>
      <p:sp>
        <p:nvSpPr>
          <p:cNvPr id="215" name="Google Shape;215;p44"/>
          <p:cNvSpPr txBox="1"/>
          <p:nvPr>
            <p:ph idx="1" type="body"/>
          </p:nvPr>
        </p:nvSpPr>
        <p:spPr>
          <a:xfrm>
            <a:off x="464494" y="1488137"/>
            <a:ext cx="2274600" cy="3062100"/>
          </a:xfrm>
          <a:prstGeom prst="rect">
            <a:avLst/>
          </a:prstGeom>
          <a:noFill/>
          <a:ln>
            <a:noFill/>
          </a:ln>
        </p:spPr>
        <p:txBody>
          <a:bodyPr anchorCtr="0" anchor="t" bIns="45700" lIns="0" spcFirstLastPara="1" rIns="0" wrap="square" tIns="0">
            <a:noAutofit/>
          </a:bodyPr>
          <a:lstStyle>
            <a:lvl1pPr indent="-228600" lvl="0" marL="457200" rtl="0" algn="l">
              <a:lnSpc>
                <a:spcPct val="150000"/>
              </a:lnSpc>
              <a:spcBef>
                <a:spcPts val="700"/>
              </a:spcBef>
              <a:spcAft>
                <a:spcPts val="0"/>
              </a:spcAft>
              <a:buSzPts val="1200"/>
              <a:buNone/>
              <a:defRPr sz="1100">
                <a:solidFill>
                  <a:schemeClr val="accent5"/>
                </a:solidFill>
                <a:latin typeface="Arial"/>
                <a:ea typeface="Arial"/>
                <a:cs typeface="Arial"/>
                <a:sym typeface="Arial"/>
              </a:defRPr>
            </a:lvl1pPr>
            <a:lvl2pPr indent="-228600" lvl="1" marL="914400" rtl="0" algn="l">
              <a:lnSpc>
                <a:spcPct val="100000"/>
              </a:lnSpc>
              <a:spcBef>
                <a:spcPts val="700"/>
              </a:spcBef>
              <a:spcAft>
                <a:spcPts val="0"/>
              </a:spcAft>
              <a:buSzPts val="1200"/>
              <a:buNone/>
              <a:defRPr/>
            </a:lvl2pPr>
            <a:lvl3pPr indent="-228600" lvl="2" marL="1371600" rtl="0" algn="l">
              <a:lnSpc>
                <a:spcPct val="100000"/>
              </a:lnSpc>
              <a:spcBef>
                <a:spcPts val="700"/>
              </a:spcBef>
              <a:spcAft>
                <a:spcPts val="0"/>
              </a:spcAft>
              <a:buSzPts val="1200"/>
              <a:buNone/>
              <a:defRPr/>
            </a:lvl3pPr>
            <a:lvl4pPr indent="-228600" lvl="3" marL="1828800" rtl="0" algn="l">
              <a:lnSpc>
                <a:spcPct val="100000"/>
              </a:lnSpc>
              <a:spcBef>
                <a:spcPts val="700"/>
              </a:spcBef>
              <a:spcAft>
                <a:spcPts val="0"/>
              </a:spcAft>
              <a:buSzPts val="1100"/>
              <a:buNone/>
              <a:defRPr/>
            </a:lvl4pPr>
            <a:lvl5pPr indent="-228600" lvl="4" marL="2286000" rtl="0" algn="l">
              <a:lnSpc>
                <a:spcPct val="100000"/>
              </a:lnSpc>
              <a:spcBef>
                <a:spcPts val="700"/>
              </a:spcBef>
              <a:spcAft>
                <a:spcPts val="0"/>
              </a:spcAft>
              <a:buSzPts val="1100"/>
              <a:buNone/>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216" name="Google Shape;216;p44"/>
          <p:cNvSpPr txBox="1"/>
          <p:nvPr>
            <p:ph idx="2" type="body"/>
          </p:nvPr>
        </p:nvSpPr>
        <p:spPr>
          <a:xfrm>
            <a:off x="464493" y="441223"/>
            <a:ext cx="3273000" cy="9498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3500"/>
              <a:buNone/>
              <a:defRPr b="1" sz="3200">
                <a:solidFill>
                  <a:schemeClr val="accent3"/>
                </a:solidFill>
                <a:latin typeface="Arial"/>
                <a:ea typeface="Arial"/>
                <a:cs typeface="Arial"/>
                <a:sym typeface="Arial"/>
              </a:defRPr>
            </a:lvl1pPr>
            <a:lvl2pPr indent="-228600" lvl="1" marL="914400" rtl="0" algn="l">
              <a:lnSpc>
                <a:spcPct val="90000"/>
              </a:lnSpc>
              <a:spcBef>
                <a:spcPts val="0"/>
              </a:spcBef>
              <a:spcAft>
                <a:spcPts val="0"/>
              </a:spcAft>
              <a:buSzPts val="4400"/>
              <a:buNone/>
              <a:defRPr b="1" sz="4000">
                <a:solidFill>
                  <a:schemeClr val="dk1"/>
                </a:solidFill>
                <a:latin typeface="Arial"/>
                <a:ea typeface="Arial"/>
                <a:cs typeface="Arial"/>
                <a:sym typeface="Arial"/>
              </a:defRPr>
            </a:lvl2pPr>
            <a:lvl3pPr indent="-228600" lvl="2" marL="1371600" rtl="0" algn="l">
              <a:lnSpc>
                <a:spcPct val="90000"/>
              </a:lnSpc>
              <a:spcBef>
                <a:spcPts val="0"/>
              </a:spcBef>
              <a:spcAft>
                <a:spcPts val="0"/>
              </a:spcAft>
              <a:buSzPts val="4400"/>
              <a:buNone/>
              <a:defRPr b="1" sz="4000">
                <a:solidFill>
                  <a:schemeClr val="dk1"/>
                </a:solidFill>
                <a:latin typeface="Arial"/>
                <a:ea typeface="Arial"/>
                <a:cs typeface="Arial"/>
                <a:sym typeface="Arial"/>
              </a:defRPr>
            </a:lvl3pPr>
            <a:lvl4pPr indent="-228600" lvl="3" marL="1828800" rtl="0" algn="l">
              <a:lnSpc>
                <a:spcPct val="90000"/>
              </a:lnSpc>
              <a:spcBef>
                <a:spcPts val="0"/>
              </a:spcBef>
              <a:spcAft>
                <a:spcPts val="0"/>
              </a:spcAft>
              <a:buSzPts val="4400"/>
              <a:buNone/>
              <a:defRPr b="1" sz="4000">
                <a:solidFill>
                  <a:schemeClr val="dk1"/>
                </a:solidFill>
                <a:latin typeface="Arial"/>
                <a:ea typeface="Arial"/>
                <a:cs typeface="Arial"/>
                <a:sym typeface="Arial"/>
              </a:defRPr>
            </a:lvl4pPr>
            <a:lvl5pPr indent="-228600" lvl="4" marL="2286000" rtl="0" algn="l">
              <a:lnSpc>
                <a:spcPct val="90000"/>
              </a:lnSpc>
              <a:spcBef>
                <a:spcPts val="0"/>
              </a:spcBef>
              <a:spcAft>
                <a:spcPts val="0"/>
              </a:spcAft>
              <a:buSzPts val="4400"/>
              <a:buNone/>
              <a:defRPr b="1" sz="4000">
                <a:solidFill>
                  <a:schemeClr val="dk1"/>
                </a:solidFill>
                <a:latin typeface="Arial"/>
                <a:ea typeface="Arial"/>
                <a:cs typeface="Arial"/>
                <a:sym typeface="Aria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217" name="Google Shape;217;p44"/>
          <p:cNvSpPr txBox="1"/>
          <p:nvPr>
            <p:ph idx="3" type="body"/>
          </p:nvPr>
        </p:nvSpPr>
        <p:spPr>
          <a:xfrm>
            <a:off x="466725" y="4621306"/>
            <a:ext cx="1823100" cy="885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700"/>
              </a:spcBef>
              <a:spcAft>
                <a:spcPts val="0"/>
              </a:spcAft>
              <a:buSzPts val="700"/>
              <a:buNone/>
              <a:defRPr sz="600">
                <a:solidFill>
                  <a:schemeClr val="accent5"/>
                </a:solidFill>
              </a:defRPr>
            </a:lvl1pPr>
            <a:lvl2pPr indent="-355600" lvl="1" marL="914400" rtl="0" algn="l">
              <a:lnSpc>
                <a:spcPct val="100000"/>
              </a:lnSpc>
              <a:spcBef>
                <a:spcPts val="700"/>
              </a:spcBef>
              <a:spcAft>
                <a:spcPts val="0"/>
              </a:spcAft>
              <a:buSzPts val="2000"/>
              <a:buChar char="▪"/>
              <a:defRPr/>
            </a:lvl2pPr>
            <a:lvl3pPr indent="-355600" lvl="2" marL="1371600" rtl="0" algn="l">
              <a:lnSpc>
                <a:spcPct val="100000"/>
              </a:lnSpc>
              <a:spcBef>
                <a:spcPts val="700"/>
              </a:spcBef>
              <a:spcAft>
                <a:spcPts val="0"/>
              </a:spcAft>
              <a:buSzPts val="2000"/>
              <a:buChar char="▪"/>
              <a:defRPr/>
            </a:lvl3pPr>
            <a:lvl4pPr indent="-355600" lvl="3" marL="1828800" rtl="0" algn="l">
              <a:lnSpc>
                <a:spcPct val="100000"/>
              </a:lnSpc>
              <a:spcBef>
                <a:spcPts val="700"/>
              </a:spcBef>
              <a:spcAft>
                <a:spcPts val="0"/>
              </a:spcAft>
              <a:buSzPts val="2000"/>
              <a:buChar char="▪"/>
              <a:defRPr/>
            </a:lvl4pPr>
            <a:lvl5pPr indent="-355600" lvl="4" marL="2286000" rtl="0" algn="l">
              <a:lnSpc>
                <a:spcPct val="100000"/>
              </a:lnSpc>
              <a:spcBef>
                <a:spcPts val="700"/>
              </a:spcBef>
              <a:spcAft>
                <a:spcPts val="0"/>
              </a:spcAft>
              <a:buSzPts val="2000"/>
              <a:buChar char="▪"/>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nsert Photo">
  <p:cSld name="4_Insert Photo">
    <p:spTree>
      <p:nvGrpSpPr>
        <p:cNvPr id="218" name="Shape 218"/>
        <p:cNvGrpSpPr/>
        <p:nvPr/>
      </p:nvGrpSpPr>
      <p:grpSpPr>
        <a:xfrm>
          <a:off x="0" y="0"/>
          <a:ext cx="0" cy="0"/>
          <a:chOff x="0" y="0"/>
          <a:chExt cx="0" cy="0"/>
        </a:xfrm>
      </p:grpSpPr>
      <p:sp>
        <p:nvSpPr>
          <p:cNvPr id="219" name="Google Shape;219;p45"/>
          <p:cNvSpPr txBox="1"/>
          <p:nvPr>
            <p:ph type="ctrTitle"/>
          </p:nvPr>
        </p:nvSpPr>
        <p:spPr>
          <a:xfrm>
            <a:off x="460339" y="638400"/>
            <a:ext cx="3524700" cy="78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7F7F7F"/>
              </a:buClr>
              <a:buSzPts val="1800"/>
              <a:buFont typeface="Quattrocento Sans"/>
              <a:buNone/>
              <a:defRPr b="1" i="0" sz="2400" u="none" cap="none" strike="noStrike">
                <a:solidFill>
                  <a:srgbClr val="7F7F7F"/>
                </a:solidFill>
                <a:latin typeface="Quattrocento Sans"/>
                <a:ea typeface="Quattrocento Sans"/>
                <a:cs typeface="Quattrocento Sans"/>
                <a:sym typeface="Quattrocento Sans"/>
              </a:defRPr>
            </a:lvl1pPr>
            <a:lvl2pPr lvl="1" rtl="0" algn="l">
              <a:lnSpc>
                <a:spcPct val="100000"/>
              </a:lnSpc>
              <a:spcBef>
                <a:spcPts val="0"/>
              </a:spcBef>
              <a:spcAft>
                <a:spcPts val="0"/>
              </a:spcAft>
              <a:buSzPts val="800"/>
              <a:buNone/>
              <a:defRPr sz="1400"/>
            </a:lvl2pPr>
            <a:lvl3pPr lvl="2" rtl="0" algn="l">
              <a:lnSpc>
                <a:spcPct val="100000"/>
              </a:lnSpc>
              <a:spcBef>
                <a:spcPts val="0"/>
              </a:spcBef>
              <a:spcAft>
                <a:spcPts val="0"/>
              </a:spcAft>
              <a:buSzPts val="800"/>
              <a:buNone/>
              <a:defRPr sz="1400"/>
            </a:lvl3pPr>
            <a:lvl4pPr lvl="3" rtl="0" algn="l">
              <a:lnSpc>
                <a:spcPct val="100000"/>
              </a:lnSpc>
              <a:spcBef>
                <a:spcPts val="0"/>
              </a:spcBef>
              <a:spcAft>
                <a:spcPts val="0"/>
              </a:spcAft>
              <a:buSzPts val="800"/>
              <a:buNone/>
              <a:defRPr sz="1400"/>
            </a:lvl4pPr>
            <a:lvl5pPr lvl="4" rtl="0" algn="l">
              <a:lnSpc>
                <a:spcPct val="100000"/>
              </a:lnSpc>
              <a:spcBef>
                <a:spcPts val="0"/>
              </a:spcBef>
              <a:spcAft>
                <a:spcPts val="0"/>
              </a:spcAft>
              <a:buSzPts val="800"/>
              <a:buNone/>
              <a:defRPr sz="1400"/>
            </a:lvl5pPr>
            <a:lvl6pPr lvl="5" rtl="0" algn="l">
              <a:lnSpc>
                <a:spcPct val="100000"/>
              </a:lnSpc>
              <a:spcBef>
                <a:spcPts val="0"/>
              </a:spcBef>
              <a:spcAft>
                <a:spcPts val="0"/>
              </a:spcAft>
              <a:buSzPts val="800"/>
              <a:buNone/>
              <a:defRPr sz="1400"/>
            </a:lvl6pPr>
            <a:lvl7pPr lvl="6" rtl="0" algn="l">
              <a:lnSpc>
                <a:spcPct val="100000"/>
              </a:lnSpc>
              <a:spcBef>
                <a:spcPts val="0"/>
              </a:spcBef>
              <a:spcAft>
                <a:spcPts val="0"/>
              </a:spcAft>
              <a:buSzPts val="800"/>
              <a:buNone/>
              <a:defRPr sz="1400"/>
            </a:lvl7pPr>
            <a:lvl8pPr lvl="7" rtl="0" algn="l">
              <a:lnSpc>
                <a:spcPct val="100000"/>
              </a:lnSpc>
              <a:spcBef>
                <a:spcPts val="0"/>
              </a:spcBef>
              <a:spcAft>
                <a:spcPts val="0"/>
              </a:spcAft>
              <a:buSzPts val="800"/>
              <a:buNone/>
              <a:defRPr sz="1400"/>
            </a:lvl8pPr>
            <a:lvl9pPr lvl="8" rtl="0" algn="l">
              <a:lnSpc>
                <a:spcPct val="100000"/>
              </a:lnSpc>
              <a:spcBef>
                <a:spcPts val="0"/>
              </a:spcBef>
              <a:spcAft>
                <a:spcPts val="0"/>
              </a:spcAft>
              <a:buSzPts val="800"/>
              <a:buNone/>
              <a:defRPr sz="1400"/>
            </a:lvl9pPr>
          </a:lstStyle>
          <a:p/>
        </p:txBody>
      </p:sp>
      <p:sp>
        <p:nvSpPr>
          <p:cNvPr id="220" name="Google Shape;220;p45"/>
          <p:cNvSpPr txBox="1"/>
          <p:nvPr>
            <p:ph idx="1" type="body"/>
          </p:nvPr>
        </p:nvSpPr>
        <p:spPr>
          <a:xfrm>
            <a:off x="466725" y="1447799"/>
            <a:ext cx="3543300" cy="2537100"/>
          </a:xfrm>
          <a:prstGeom prst="rect">
            <a:avLst/>
          </a:prstGeom>
          <a:noFill/>
          <a:ln>
            <a:noFill/>
          </a:ln>
        </p:spPr>
        <p:txBody>
          <a:bodyPr anchorCtr="0" anchor="t" bIns="0" lIns="0" spcFirstLastPara="1" rIns="0" wrap="square" tIns="0">
            <a:noAutofit/>
          </a:bodyPr>
          <a:lstStyle>
            <a:lvl1pPr indent="-228600" lvl="0" marL="457200" marR="0" rtl="0" algn="l">
              <a:lnSpc>
                <a:spcPct val="150000"/>
              </a:lnSpc>
              <a:spcBef>
                <a:spcPts val="800"/>
              </a:spcBef>
              <a:spcAft>
                <a:spcPts val="0"/>
              </a:spcAft>
              <a:buClr>
                <a:srgbClr val="3A3838"/>
              </a:buClr>
              <a:buSzPts val="700"/>
              <a:buFont typeface="Arial"/>
              <a:buNone/>
              <a:defRPr b="0" i="0" sz="900" u="none" cap="none" strike="noStrike">
                <a:solidFill>
                  <a:srgbClr val="3A3838"/>
                </a:solidFill>
                <a:latin typeface="Quattrocento Sans"/>
                <a:ea typeface="Quattrocento Sans"/>
                <a:cs typeface="Quattrocento Sans"/>
                <a:sym typeface="Quattrocento Sans"/>
              </a:defRPr>
            </a:lvl1pPr>
            <a:lvl2pPr indent="-311150" lvl="1" marL="914400"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indent="-298450" lvl="2" marL="1371600"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indent="-292100" lvl="3" marL="1828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indent="-292100" lvl="4" marL="22860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221" name="Google Shape;221;p45"/>
          <p:cNvCxnSpPr/>
          <p:nvPr/>
        </p:nvCxnSpPr>
        <p:spPr>
          <a:xfrm>
            <a:off x="10471871" y="7519988"/>
            <a:ext cx="0" cy="476400"/>
          </a:xfrm>
          <a:prstGeom prst="straightConnector1">
            <a:avLst/>
          </a:prstGeom>
          <a:noFill/>
          <a:ln cap="flat" cmpd="sng" w="9525">
            <a:solidFill>
              <a:srgbClr val="BFBFBF"/>
            </a:solidFill>
            <a:prstDash val="solid"/>
            <a:miter lim="800000"/>
            <a:headEnd len="sm" w="sm" type="none"/>
            <a:tailEnd len="sm" w="sm" type="none"/>
          </a:ln>
        </p:spPr>
      </p:cxnSp>
      <p:sp>
        <p:nvSpPr>
          <p:cNvPr id="222" name="Google Shape;222;p45"/>
          <p:cNvSpPr/>
          <p:nvPr/>
        </p:nvSpPr>
        <p:spPr>
          <a:xfrm>
            <a:off x="0" y="4267200"/>
            <a:ext cx="9144000" cy="8763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Calibri"/>
              <a:buNone/>
            </a:pPr>
            <a:r>
              <a:t/>
            </a:r>
            <a:endParaRPr b="0" i="0" sz="1300" u="none" cap="none" strike="noStrike">
              <a:solidFill>
                <a:schemeClr val="lt1"/>
              </a:solidFill>
              <a:latin typeface="Quattrocento Sans"/>
              <a:ea typeface="Quattrocento Sans"/>
              <a:cs typeface="Quattrocento Sans"/>
              <a:sym typeface="Quattrocento Sans"/>
            </a:endParaRPr>
          </a:p>
        </p:txBody>
      </p:sp>
      <p:sp>
        <p:nvSpPr>
          <p:cNvPr id="223" name="Google Shape;223;p45"/>
          <p:cNvSpPr txBox="1"/>
          <p:nvPr>
            <p:ph idx="2" type="body"/>
          </p:nvPr>
        </p:nvSpPr>
        <p:spPr>
          <a:xfrm>
            <a:off x="8199986" y="4726429"/>
            <a:ext cx="630600" cy="287100"/>
          </a:xfrm>
          <a:prstGeom prst="rect">
            <a:avLst/>
          </a:prstGeom>
          <a:noFill/>
          <a:ln>
            <a:noFill/>
          </a:ln>
        </p:spPr>
        <p:txBody>
          <a:bodyPr anchorCtr="0" anchor="t" bIns="0" lIns="0" spcFirstLastPara="1" rIns="0" wrap="square" tIns="0">
            <a:noAutofit/>
          </a:bodyPr>
          <a:lstStyle>
            <a:lvl1pPr indent="-228600" lvl="0" marL="457200" marR="0" rtl="0" algn="ctr">
              <a:lnSpc>
                <a:spcPct val="90000"/>
              </a:lnSpc>
              <a:spcBef>
                <a:spcPts val="0"/>
              </a:spcBef>
              <a:spcAft>
                <a:spcPts val="0"/>
              </a:spcAft>
              <a:buClr>
                <a:srgbClr val="7F7F7F"/>
              </a:buClr>
              <a:buSzPts val="400"/>
              <a:buFont typeface="Arial"/>
              <a:buNone/>
              <a:defRPr b="0" i="0" sz="6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224" name="Google Shape;224;p45"/>
          <p:cNvCxnSpPr/>
          <p:nvPr/>
        </p:nvCxnSpPr>
        <p:spPr>
          <a:xfrm>
            <a:off x="7892703" y="4448175"/>
            <a:ext cx="0" cy="476400"/>
          </a:xfrm>
          <a:prstGeom prst="straightConnector1">
            <a:avLst/>
          </a:prstGeom>
          <a:noFill/>
          <a:ln cap="flat" cmpd="sng" w="9525">
            <a:solidFill>
              <a:srgbClr val="BFBFBF"/>
            </a:solidFill>
            <a:prstDash val="solid"/>
            <a:miter lim="800000"/>
            <a:headEnd len="sm" w="sm" type="none"/>
            <a:tailEnd len="sm" w="sm" type="none"/>
          </a:ln>
        </p:spPr>
      </p:cxnSp>
      <p:sp>
        <p:nvSpPr>
          <p:cNvPr id="225" name="Google Shape;225;p45"/>
          <p:cNvSpPr/>
          <p:nvPr>
            <p:ph idx="3" type="pic"/>
          </p:nvPr>
        </p:nvSpPr>
        <p:spPr>
          <a:xfrm>
            <a:off x="151873" y="4413537"/>
            <a:ext cx="1548300" cy="625800"/>
          </a:xfrm>
          <a:prstGeom prst="rect">
            <a:avLst/>
          </a:prstGeom>
          <a:noFill/>
          <a:ln>
            <a:noFill/>
          </a:ln>
        </p:spPr>
        <p:txBody>
          <a:bodyPr anchorCtr="0" anchor="ctr" bIns="25200" lIns="50425" spcFirstLastPara="1" rIns="50425" wrap="square" tIns="25200">
            <a:noAutofit/>
          </a:bodyPr>
          <a:lstStyle>
            <a:lvl1pPr lvl="0" marR="0" rtl="0" algn="ctr">
              <a:lnSpc>
                <a:spcPct val="90000"/>
              </a:lnSpc>
              <a:spcBef>
                <a:spcPts val="800"/>
              </a:spcBef>
              <a:spcAft>
                <a:spcPts val="0"/>
              </a:spcAft>
              <a:buClr>
                <a:srgbClr val="7030A0"/>
              </a:buClr>
              <a:buSzPts val="900"/>
              <a:buFont typeface="Arial"/>
              <a:buNone/>
              <a:defRPr b="0" i="0" sz="1200" u="none" cap="none" strike="noStrike">
                <a:solidFill>
                  <a:srgbClr val="7030A0"/>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26" name="Google Shape;226;p45"/>
          <p:cNvSpPr txBox="1"/>
          <p:nvPr>
            <p:ph idx="4" type="body"/>
          </p:nvPr>
        </p:nvSpPr>
        <p:spPr>
          <a:xfrm>
            <a:off x="5239795" y="4635938"/>
            <a:ext cx="6042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27" name="Google Shape;227;p45"/>
          <p:cNvSpPr txBox="1"/>
          <p:nvPr>
            <p:ph idx="5" type="body"/>
          </p:nvPr>
        </p:nvSpPr>
        <p:spPr>
          <a:xfrm>
            <a:off x="4384763" y="4633375"/>
            <a:ext cx="6600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28" name="Google Shape;228;p45"/>
          <p:cNvSpPr txBox="1"/>
          <p:nvPr>
            <p:ph idx="6" type="body"/>
          </p:nvPr>
        </p:nvSpPr>
        <p:spPr>
          <a:xfrm>
            <a:off x="3243734" y="4635938"/>
            <a:ext cx="7413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29" name="Google Shape;229;p45"/>
          <p:cNvSpPr txBox="1"/>
          <p:nvPr>
            <p:ph idx="7" type="body"/>
          </p:nvPr>
        </p:nvSpPr>
        <p:spPr>
          <a:xfrm>
            <a:off x="1881031" y="4635938"/>
            <a:ext cx="11241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30" name="Google Shape;230;p45"/>
          <p:cNvSpPr txBox="1"/>
          <p:nvPr/>
        </p:nvSpPr>
        <p:spPr>
          <a:xfrm>
            <a:off x="2398495" y="4437307"/>
            <a:ext cx="11157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Products and Services</a:t>
            </a:r>
            <a:endParaRPr b="0" i="0" sz="1400" u="none" cap="none" strike="noStrike">
              <a:solidFill>
                <a:schemeClr val="dk1"/>
              </a:solidFill>
              <a:latin typeface="Calibri"/>
              <a:ea typeface="Calibri"/>
              <a:cs typeface="Calibri"/>
              <a:sym typeface="Calibri"/>
            </a:endParaRPr>
          </a:p>
        </p:txBody>
      </p:sp>
      <p:sp>
        <p:nvSpPr>
          <p:cNvPr id="231" name="Google Shape;231;p45"/>
          <p:cNvSpPr txBox="1"/>
          <p:nvPr/>
        </p:nvSpPr>
        <p:spPr>
          <a:xfrm>
            <a:off x="3757586" y="4442210"/>
            <a:ext cx="935400" cy="11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Organization Size</a:t>
            </a:r>
            <a:endParaRPr b="0" i="0" sz="1400" u="none" cap="none" strike="noStrike">
              <a:solidFill>
                <a:schemeClr val="dk1"/>
              </a:solidFill>
              <a:latin typeface="Calibri"/>
              <a:ea typeface="Calibri"/>
              <a:cs typeface="Calibri"/>
              <a:sym typeface="Calibri"/>
            </a:endParaRPr>
          </a:p>
        </p:txBody>
      </p:sp>
      <p:sp>
        <p:nvSpPr>
          <p:cNvPr id="232" name="Google Shape;232;p45"/>
          <p:cNvSpPr txBox="1"/>
          <p:nvPr/>
        </p:nvSpPr>
        <p:spPr>
          <a:xfrm>
            <a:off x="4902228" y="4435673"/>
            <a:ext cx="7413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Industry</a:t>
            </a:r>
            <a:endParaRPr b="0" i="0" sz="1400" u="none" cap="none" strike="noStrike">
              <a:solidFill>
                <a:schemeClr val="dk1"/>
              </a:solidFill>
              <a:latin typeface="Calibri"/>
              <a:ea typeface="Calibri"/>
              <a:cs typeface="Calibri"/>
              <a:sym typeface="Calibri"/>
            </a:endParaRPr>
          </a:p>
        </p:txBody>
      </p:sp>
      <p:sp>
        <p:nvSpPr>
          <p:cNvPr id="233" name="Google Shape;233;p45"/>
          <p:cNvSpPr txBox="1"/>
          <p:nvPr/>
        </p:nvSpPr>
        <p:spPr>
          <a:xfrm>
            <a:off x="6031963" y="4436249"/>
            <a:ext cx="7413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Country</a:t>
            </a:r>
            <a:endParaRPr b="0" i="0" sz="1400" u="none" cap="none" strike="noStrike">
              <a:solidFill>
                <a:schemeClr val="dk1"/>
              </a:solidFill>
              <a:latin typeface="Calibri"/>
              <a:ea typeface="Calibri"/>
              <a:cs typeface="Calibri"/>
              <a:sym typeface="Calibri"/>
            </a:endParaRPr>
          </a:p>
        </p:txBody>
      </p:sp>
      <p:sp>
        <p:nvSpPr>
          <p:cNvPr id="234" name="Google Shape;234;p45"/>
          <p:cNvSpPr txBox="1"/>
          <p:nvPr>
            <p:ph idx="8" type="body"/>
          </p:nvPr>
        </p:nvSpPr>
        <p:spPr>
          <a:xfrm>
            <a:off x="6081965" y="4638035"/>
            <a:ext cx="6042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pic>
        <p:nvPicPr>
          <p:cNvPr id="235" name="Google Shape;235;p45"/>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236" name="Shape 236"/>
        <p:cNvGrpSpPr/>
        <p:nvPr/>
      </p:nvGrpSpPr>
      <p:grpSpPr>
        <a:xfrm>
          <a:off x="0" y="0"/>
          <a:ext cx="0" cy="0"/>
          <a:chOff x="0" y="0"/>
          <a:chExt cx="0" cy="0"/>
        </a:xfrm>
      </p:grpSpPr>
      <p:sp>
        <p:nvSpPr>
          <p:cNvPr id="237" name="Google Shape;237;p46"/>
          <p:cNvSpPr txBox="1"/>
          <p:nvPr>
            <p:ph type="title"/>
          </p:nvPr>
        </p:nvSpPr>
        <p:spPr>
          <a:xfrm>
            <a:off x="341996" y="876707"/>
            <a:ext cx="2713800" cy="674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Font typeface="Quattrocento Sans"/>
              <a:buNone/>
              <a:defRPr sz="1300">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38" name="Google Shape;238;p46"/>
          <p:cNvSpPr txBox="1"/>
          <p:nvPr>
            <p:ph idx="1" type="body"/>
          </p:nvPr>
        </p:nvSpPr>
        <p:spPr>
          <a:xfrm>
            <a:off x="4672382" y="876707"/>
            <a:ext cx="2878200" cy="2840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2"/>
              </a:buClr>
              <a:buSzPts val="1200"/>
              <a:buNone/>
              <a:defRPr sz="1300">
                <a:solidFill>
                  <a:schemeClr val="dk2"/>
                </a:solidFill>
              </a:defRPr>
            </a:lvl1pPr>
            <a:lvl2pPr indent="-228600" lvl="1" marL="914400" rtl="0" algn="l">
              <a:lnSpc>
                <a:spcPct val="100000"/>
              </a:lnSpc>
              <a:spcBef>
                <a:spcPts val="400"/>
              </a:spcBef>
              <a:spcAft>
                <a:spcPts val="0"/>
              </a:spcAft>
              <a:buClr>
                <a:schemeClr val="dk1"/>
              </a:buClr>
              <a:buSzPts val="1200"/>
              <a:buNone/>
              <a:defRPr sz="1300"/>
            </a:lvl2pPr>
            <a:lvl3pPr indent="-228600" lvl="2" marL="1371600" rtl="0" algn="l">
              <a:lnSpc>
                <a:spcPct val="100000"/>
              </a:lnSpc>
              <a:spcBef>
                <a:spcPts val="0"/>
              </a:spcBef>
              <a:spcAft>
                <a:spcPts val="0"/>
              </a:spcAft>
              <a:buClr>
                <a:schemeClr val="dk2"/>
              </a:buClr>
              <a:buSzPts val="1200"/>
              <a:buNone/>
              <a:defRPr sz="1300"/>
            </a:lvl3pPr>
            <a:lvl4pPr indent="-228600" lvl="3" marL="1828800" rtl="0" algn="l">
              <a:lnSpc>
                <a:spcPct val="100000"/>
              </a:lnSpc>
              <a:spcBef>
                <a:spcPts val="0"/>
              </a:spcBef>
              <a:spcAft>
                <a:spcPts val="0"/>
              </a:spcAft>
              <a:buClr>
                <a:schemeClr val="dk1"/>
              </a:buClr>
              <a:buSzPts val="1200"/>
              <a:buNone/>
              <a:defRPr sz="1300"/>
            </a:lvl4pPr>
            <a:lvl5pPr indent="-228600" lvl="4" marL="2286000" rtl="0" algn="l">
              <a:lnSpc>
                <a:spcPct val="100000"/>
              </a:lnSpc>
              <a:spcBef>
                <a:spcPts val="0"/>
              </a:spcBef>
              <a:spcAft>
                <a:spcPts val="0"/>
              </a:spcAft>
              <a:buClr>
                <a:schemeClr val="dk1"/>
              </a:buClr>
              <a:buSzPts val="1200"/>
              <a:buNone/>
              <a:defRPr sz="1300"/>
            </a:lvl5pPr>
            <a:lvl6pPr indent="-311150" lvl="5" marL="2743200" rtl="0" algn="l">
              <a:spcBef>
                <a:spcPts val="300"/>
              </a:spcBef>
              <a:spcAft>
                <a:spcPts val="0"/>
              </a:spcAft>
              <a:buClr>
                <a:schemeClr val="dk1"/>
              </a:buClr>
              <a:buSzPts val="1300"/>
              <a:buChar char="•"/>
              <a:defRPr/>
            </a:lvl6pPr>
            <a:lvl7pPr indent="-311150" lvl="6" marL="3200400" rtl="0" algn="l">
              <a:lnSpc>
                <a:spcPct val="100000"/>
              </a:lnSpc>
              <a:spcBef>
                <a:spcPts val="0"/>
              </a:spcBef>
              <a:spcAft>
                <a:spcPts val="0"/>
              </a:spcAft>
              <a:buClr>
                <a:schemeClr val="dk1"/>
              </a:buClr>
              <a:buSzPts val="1300"/>
              <a:buChar char="•"/>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239" name="Google Shape;239;p46"/>
          <p:cNvPicPr preferRelativeResize="0"/>
          <p:nvPr/>
        </p:nvPicPr>
        <p:blipFill>
          <a:blip r:embed="rId2">
            <a:alphaModFix/>
          </a:blip>
          <a:stretch>
            <a:fillRect/>
          </a:stretch>
        </p:blipFill>
        <p:spPr>
          <a:xfrm>
            <a:off x="229964" y="261197"/>
            <a:ext cx="1449629" cy="281347"/>
          </a:xfrm>
          <a:prstGeom prst="rect">
            <a:avLst/>
          </a:prstGeom>
          <a:noFill/>
          <a:ln>
            <a:noFill/>
          </a:ln>
        </p:spPr>
      </p:pic>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bg>
      <p:bgPr>
        <a:solidFill>
          <a:schemeClr val="lt2"/>
        </a:solidFill>
      </p:bgPr>
    </p:bg>
    <p:spTree>
      <p:nvGrpSpPr>
        <p:cNvPr id="245" name="Shape 245"/>
        <p:cNvGrpSpPr/>
        <p:nvPr/>
      </p:nvGrpSpPr>
      <p:grpSpPr>
        <a:xfrm>
          <a:off x="0" y="0"/>
          <a:ext cx="0" cy="0"/>
          <a:chOff x="0" y="0"/>
          <a:chExt cx="0" cy="0"/>
        </a:xfrm>
      </p:grpSpPr>
      <p:pic>
        <p:nvPicPr>
          <p:cNvPr id="246" name="Google Shape;246;p48"/>
          <p:cNvPicPr preferRelativeResize="0"/>
          <p:nvPr/>
        </p:nvPicPr>
        <p:blipFill>
          <a:blip r:embed="rId2">
            <a:alphaModFix/>
          </a:blip>
          <a:stretch>
            <a:fillRect/>
          </a:stretch>
        </p:blipFill>
        <p:spPr>
          <a:xfrm>
            <a:off x="219551" y="265462"/>
            <a:ext cx="1441503" cy="279762"/>
          </a:xfrm>
          <a:prstGeom prst="rect">
            <a:avLst/>
          </a:prstGeom>
          <a:noFill/>
          <a:ln>
            <a:noFill/>
          </a:ln>
        </p:spPr>
      </p:pic>
      <p:sp>
        <p:nvSpPr>
          <p:cNvPr id="247" name="Google Shape;247;p48"/>
          <p:cNvSpPr txBox="1"/>
          <p:nvPr>
            <p:ph type="title"/>
          </p:nvPr>
        </p:nvSpPr>
        <p:spPr>
          <a:xfrm>
            <a:off x="305092" y="2272496"/>
            <a:ext cx="7222800" cy="1344900"/>
          </a:xfrm>
          <a:prstGeom prst="rect">
            <a:avLst/>
          </a:prstGeom>
          <a:noFill/>
          <a:ln>
            <a:noFill/>
          </a:ln>
        </p:spPr>
        <p:txBody>
          <a:bodyPr anchorCtr="0" anchor="b" bIns="134475" lIns="0" spcFirstLastPara="1" rIns="0" wrap="square" tIns="0">
            <a:noAutofit/>
          </a:bodyPr>
          <a:lstStyle>
            <a:lvl1pPr lvl="0" rtl="0" algn="l">
              <a:lnSpc>
                <a:spcPct val="90000"/>
              </a:lnSpc>
              <a:spcBef>
                <a:spcPts val="0"/>
              </a:spcBef>
              <a:spcAft>
                <a:spcPts val="0"/>
              </a:spcAft>
              <a:buClr>
                <a:schemeClr val="dk2"/>
              </a:buClr>
              <a:buSzPts val="3500"/>
              <a:buFont typeface="Quattrocento Sans"/>
              <a:buNone/>
              <a:defRPr sz="3500" strike="noStrike">
                <a:solidFill>
                  <a:schemeClr val="dk2"/>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248" name="Google Shape;248;p48"/>
          <p:cNvSpPr txBox="1"/>
          <p:nvPr>
            <p:ph idx="1" type="body"/>
          </p:nvPr>
        </p:nvSpPr>
        <p:spPr>
          <a:xfrm>
            <a:off x="348631" y="3635745"/>
            <a:ext cx="7202100" cy="5589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200"/>
              <a:buNone/>
              <a:defRPr sz="1300"/>
            </a:lvl1pPr>
            <a:lvl2pPr indent="-228600" lvl="1" marL="914400" rtl="0" algn="l">
              <a:lnSpc>
                <a:spcPct val="100000"/>
              </a:lnSpc>
              <a:spcBef>
                <a:spcPts val="0"/>
              </a:spcBef>
              <a:spcAft>
                <a:spcPts val="0"/>
              </a:spcAft>
              <a:buClr>
                <a:schemeClr val="dk1"/>
              </a:buClr>
              <a:buSzPts val="1200"/>
              <a:buNone/>
              <a:defRPr sz="1300"/>
            </a:lvl2pPr>
            <a:lvl3pPr indent="-228600" lvl="2" marL="1371600" rtl="0" algn="l">
              <a:lnSpc>
                <a:spcPct val="100000"/>
              </a:lnSpc>
              <a:spcBef>
                <a:spcPts val="0"/>
              </a:spcBef>
              <a:spcAft>
                <a:spcPts val="0"/>
              </a:spcAft>
              <a:buClr>
                <a:schemeClr val="dk2"/>
              </a:buClr>
              <a:buSzPts val="900"/>
              <a:buNone/>
              <a:defRPr sz="1000"/>
            </a:lvl3pPr>
            <a:lvl4pPr indent="-228600" lvl="3" marL="1828800" rtl="0" algn="l">
              <a:lnSpc>
                <a:spcPct val="100000"/>
              </a:lnSpc>
              <a:spcBef>
                <a:spcPts val="0"/>
              </a:spcBef>
              <a:spcAft>
                <a:spcPts val="0"/>
              </a:spcAft>
              <a:buClr>
                <a:schemeClr val="dk1"/>
              </a:buClr>
              <a:buSzPts val="900"/>
              <a:buNone/>
              <a:defRPr sz="1000"/>
            </a:lvl4pPr>
            <a:lvl5pPr indent="-228600" lvl="4" marL="2286000" rtl="0" algn="l">
              <a:lnSpc>
                <a:spcPct val="100000"/>
              </a:lnSpc>
              <a:spcBef>
                <a:spcPts val="0"/>
              </a:spcBef>
              <a:spcAft>
                <a:spcPts val="0"/>
              </a:spcAft>
              <a:buClr>
                <a:schemeClr val="dk1"/>
              </a:buClr>
              <a:buSzPts val="700"/>
              <a:buNone/>
              <a:defRPr sz="800"/>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49" name="Google Shape;249;p48"/>
          <p:cNvSpPr txBox="1"/>
          <p:nvPr>
            <p:ph idx="2" type="body"/>
          </p:nvPr>
        </p:nvSpPr>
        <p:spPr>
          <a:xfrm>
            <a:off x="352221" y="876707"/>
            <a:ext cx="2707200" cy="1271400"/>
          </a:xfrm>
          <a:prstGeom prst="rect">
            <a:avLst/>
          </a:prstGeom>
          <a:noFill/>
          <a:ln>
            <a:noFill/>
          </a:ln>
        </p:spPr>
        <p:txBody>
          <a:bodyPr anchorCtr="0" anchor="b" bIns="67225" lIns="0" spcFirstLastPara="1" rIns="107575" wrap="square" tIns="67225">
            <a:noAutofit/>
          </a:bodyPr>
          <a:lstStyle>
            <a:lvl1pPr indent="-228600" lvl="0" marL="457200" rtl="0" algn="ctr">
              <a:lnSpc>
                <a:spcPct val="100000"/>
              </a:lnSpc>
              <a:spcBef>
                <a:spcPts val="0"/>
              </a:spcBef>
              <a:spcAft>
                <a:spcPts val="0"/>
              </a:spcAft>
              <a:buClr>
                <a:schemeClr val="dk1"/>
              </a:buClr>
              <a:buSzPts val="1100"/>
              <a:buNone/>
              <a:defRPr sz="12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50" name="Google Shape;250;p48"/>
          <p:cNvSpPr/>
          <p:nvPr/>
        </p:nvSpPr>
        <p:spPr>
          <a:xfrm>
            <a:off x="6200038" y="170737"/>
            <a:ext cx="1561500" cy="652500"/>
          </a:xfrm>
          <a:prstGeom prst="rect">
            <a:avLst/>
          </a:prstGeom>
          <a:solidFill>
            <a:srgbClr val="FFFFFF"/>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251" name="Shape 251"/>
        <p:cNvGrpSpPr/>
        <p:nvPr/>
      </p:nvGrpSpPr>
      <p:grpSpPr>
        <a:xfrm>
          <a:off x="0" y="0"/>
          <a:ext cx="0" cy="0"/>
          <a:chOff x="0" y="0"/>
          <a:chExt cx="0" cy="0"/>
        </a:xfrm>
      </p:grpSpPr>
      <p:sp>
        <p:nvSpPr>
          <p:cNvPr id="252" name="Google Shape;252;p49"/>
          <p:cNvSpPr txBox="1"/>
          <p:nvPr>
            <p:ph type="title"/>
          </p:nvPr>
        </p:nvSpPr>
        <p:spPr>
          <a:xfrm>
            <a:off x="341996" y="876707"/>
            <a:ext cx="2713800" cy="674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Font typeface="Quattrocento Sans"/>
              <a:buNone/>
              <a:defRPr sz="13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253" name="Google Shape;253;p49"/>
          <p:cNvSpPr txBox="1"/>
          <p:nvPr>
            <p:ph idx="1" type="body"/>
          </p:nvPr>
        </p:nvSpPr>
        <p:spPr>
          <a:xfrm>
            <a:off x="4672382" y="876707"/>
            <a:ext cx="2878200" cy="2840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2"/>
              </a:buClr>
              <a:buSzPts val="1200"/>
              <a:buNone/>
              <a:defRPr sz="1300">
                <a:solidFill>
                  <a:schemeClr val="dk2"/>
                </a:solidFill>
              </a:defRPr>
            </a:lvl1pPr>
            <a:lvl2pPr indent="-228600" lvl="1" marL="914400" rtl="0" algn="l">
              <a:lnSpc>
                <a:spcPct val="100000"/>
              </a:lnSpc>
              <a:spcBef>
                <a:spcPts val="400"/>
              </a:spcBef>
              <a:spcAft>
                <a:spcPts val="0"/>
              </a:spcAft>
              <a:buClr>
                <a:schemeClr val="dk1"/>
              </a:buClr>
              <a:buSzPts val="1200"/>
              <a:buNone/>
              <a:defRPr sz="1300"/>
            </a:lvl2pPr>
            <a:lvl3pPr indent="-228600" lvl="2" marL="1371600" rtl="0" algn="l">
              <a:lnSpc>
                <a:spcPct val="100000"/>
              </a:lnSpc>
              <a:spcBef>
                <a:spcPts val="0"/>
              </a:spcBef>
              <a:spcAft>
                <a:spcPts val="0"/>
              </a:spcAft>
              <a:buClr>
                <a:schemeClr val="dk2"/>
              </a:buClr>
              <a:buSzPts val="1200"/>
              <a:buNone/>
              <a:defRPr sz="1300"/>
            </a:lvl3pPr>
            <a:lvl4pPr indent="-228600" lvl="3" marL="1828800" rtl="0" algn="l">
              <a:lnSpc>
                <a:spcPct val="100000"/>
              </a:lnSpc>
              <a:spcBef>
                <a:spcPts val="0"/>
              </a:spcBef>
              <a:spcAft>
                <a:spcPts val="0"/>
              </a:spcAft>
              <a:buClr>
                <a:schemeClr val="dk1"/>
              </a:buClr>
              <a:buSzPts val="1200"/>
              <a:buNone/>
              <a:defRPr sz="1300"/>
            </a:lvl4pPr>
            <a:lvl5pPr indent="-228600" lvl="4" marL="2286000" rtl="0" algn="l">
              <a:lnSpc>
                <a:spcPct val="100000"/>
              </a:lnSpc>
              <a:spcBef>
                <a:spcPts val="0"/>
              </a:spcBef>
              <a:spcAft>
                <a:spcPts val="0"/>
              </a:spcAft>
              <a:buClr>
                <a:schemeClr val="dk1"/>
              </a:buClr>
              <a:buSzPts val="1200"/>
              <a:buNone/>
              <a:defRPr sz="1300"/>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254" name="Google Shape;254;p49"/>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p:cSld name="Text Layout">
    <p:spTree>
      <p:nvGrpSpPr>
        <p:cNvPr id="255" name="Shape 255"/>
        <p:cNvGrpSpPr/>
        <p:nvPr/>
      </p:nvGrpSpPr>
      <p:grpSpPr>
        <a:xfrm>
          <a:off x="0" y="0"/>
          <a:ext cx="0" cy="0"/>
          <a:chOff x="0" y="0"/>
          <a:chExt cx="0" cy="0"/>
        </a:xfrm>
      </p:grpSpPr>
      <p:sp>
        <p:nvSpPr>
          <p:cNvPr id="256" name="Google Shape;256;p50"/>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257" name="Google Shape;257;p50"/>
          <p:cNvSpPr txBox="1"/>
          <p:nvPr>
            <p:ph idx="1" type="body"/>
          </p:nvPr>
        </p:nvSpPr>
        <p:spPr>
          <a:xfrm>
            <a:off x="341996" y="1442101"/>
            <a:ext cx="8479800" cy="452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b="0" i="0" sz="1500">
                <a:solidFill>
                  <a:schemeClr val="dk1"/>
                </a:solidFill>
                <a:latin typeface="Quattrocento Sans"/>
                <a:ea typeface="Quattrocento Sans"/>
                <a:cs typeface="Quattrocento Sans"/>
                <a:sym typeface="Quattrocento Sans"/>
              </a:defRPr>
            </a:lvl1pPr>
            <a:lvl2pPr indent="-228600" lvl="1" marL="914400" rtl="0" algn="l">
              <a:lnSpc>
                <a:spcPct val="12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58" name="Google Shape;258;p50"/>
          <p:cNvSpPr txBox="1"/>
          <p:nvPr>
            <p:ph idx="2" type="body"/>
          </p:nvPr>
        </p:nvSpPr>
        <p:spPr>
          <a:xfrm>
            <a:off x="341996" y="2363541"/>
            <a:ext cx="8479800" cy="3270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rtl="0" algn="l">
              <a:lnSpc>
                <a:spcPct val="128571"/>
              </a:lnSpc>
              <a:spcBef>
                <a:spcPts val="0"/>
              </a:spcBef>
              <a:spcAft>
                <a:spcPts val="0"/>
              </a:spcAft>
              <a:buClr>
                <a:schemeClr val="dk1"/>
              </a:buClr>
              <a:buSzPts val="900"/>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59" name="Google Shape;259;p50"/>
          <p:cNvSpPr txBox="1"/>
          <p:nvPr>
            <p:ph idx="3" type="body"/>
          </p:nvPr>
        </p:nvSpPr>
        <p:spPr>
          <a:xfrm>
            <a:off x="341996" y="3264710"/>
            <a:ext cx="8479800" cy="249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700"/>
              <a:buNone/>
              <a:defRPr sz="700">
                <a:solidFill>
                  <a:schemeClr val="dk1"/>
                </a:solidFill>
              </a:defRPr>
            </a:lvl1pPr>
            <a:lvl2pPr indent="-228600" lvl="1" marL="914400" rtl="0" algn="l">
              <a:lnSpc>
                <a:spcPct val="100000"/>
              </a:lnSpc>
              <a:spcBef>
                <a:spcPts val="0"/>
              </a:spcBef>
              <a:spcAft>
                <a:spcPts val="0"/>
              </a:spcAft>
              <a:buClr>
                <a:schemeClr val="dk1"/>
              </a:buClr>
              <a:buSzPts val="700"/>
              <a:buNone/>
              <a:defRPr sz="7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260" name="Google Shape;260;p50"/>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1">
  <p:cSld name="Text option 1">
    <p:spTree>
      <p:nvGrpSpPr>
        <p:cNvPr id="261" name="Shape 261"/>
        <p:cNvGrpSpPr/>
        <p:nvPr/>
      </p:nvGrpSpPr>
      <p:grpSpPr>
        <a:xfrm>
          <a:off x="0" y="0"/>
          <a:ext cx="0" cy="0"/>
          <a:chOff x="0" y="0"/>
          <a:chExt cx="0" cy="0"/>
        </a:xfrm>
      </p:grpSpPr>
      <p:sp>
        <p:nvSpPr>
          <p:cNvPr id="262" name="Google Shape;262;p51"/>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263" name="Google Shape;263;p51"/>
          <p:cNvSpPr txBox="1"/>
          <p:nvPr>
            <p:ph idx="1" type="body"/>
          </p:nvPr>
        </p:nvSpPr>
        <p:spPr>
          <a:xfrm>
            <a:off x="341996" y="1441940"/>
            <a:ext cx="7038300" cy="452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sz="15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64" name="Google Shape;264;p51"/>
          <p:cNvSpPr txBox="1"/>
          <p:nvPr>
            <p:ph idx="2" type="body"/>
          </p:nvPr>
        </p:nvSpPr>
        <p:spPr>
          <a:xfrm>
            <a:off x="341996" y="2363541"/>
            <a:ext cx="2713800" cy="19677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rtl="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rtl="0" algn="l">
              <a:lnSpc>
                <a:spcPct val="100000"/>
              </a:lnSpc>
              <a:spcBef>
                <a:spcPts val="40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65" name="Google Shape;265;p51"/>
          <p:cNvSpPr txBox="1"/>
          <p:nvPr>
            <p:ph idx="3" type="body"/>
          </p:nvPr>
        </p:nvSpPr>
        <p:spPr>
          <a:xfrm>
            <a:off x="3238836" y="2363541"/>
            <a:ext cx="2713800" cy="19677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rtl="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rtl="0" algn="l">
              <a:lnSpc>
                <a:spcPct val="100000"/>
              </a:lnSpc>
              <a:spcBef>
                <a:spcPts val="40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66" name="Google Shape;266;p51"/>
          <p:cNvSpPr txBox="1"/>
          <p:nvPr>
            <p:ph idx="4" type="body"/>
          </p:nvPr>
        </p:nvSpPr>
        <p:spPr>
          <a:xfrm>
            <a:off x="6112469" y="2363541"/>
            <a:ext cx="2713800" cy="19677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rtl="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rtl="0" algn="l">
              <a:lnSpc>
                <a:spcPct val="100000"/>
              </a:lnSpc>
              <a:spcBef>
                <a:spcPts val="40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267" name="Google Shape;267;p51"/>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2">
  <p:cSld name="Text option 2">
    <p:spTree>
      <p:nvGrpSpPr>
        <p:cNvPr id="268" name="Shape 268"/>
        <p:cNvGrpSpPr/>
        <p:nvPr/>
      </p:nvGrpSpPr>
      <p:grpSpPr>
        <a:xfrm>
          <a:off x="0" y="0"/>
          <a:ext cx="0" cy="0"/>
          <a:chOff x="0" y="0"/>
          <a:chExt cx="0" cy="0"/>
        </a:xfrm>
      </p:grpSpPr>
      <p:sp>
        <p:nvSpPr>
          <p:cNvPr id="269" name="Google Shape;269;p52"/>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270" name="Google Shape;270;p52"/>
          <p:cNvSpPr txBox="1"/>
          <p:nvPr>
            <p:ph idx="1" type="body"/>
          </p:nvPr>
        </p:nvSpPr>
        <p:spPr>
          <a:xfrm>
            <a:off x="341996" y="1772717"/>
            <a:ext cx="2713800" cy="18264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71" name="Google Shape;271;p52"/>
          <p:cNvSpPr txBox="1"/>
          <p:nvPr>
            <p:ph idx="2" type="body"/>
          </p:nvPr>
        </p:nvSpPr>
        <p:spPr>
          <a:xfrm>
            <a:off x="3227363" y="1772717"/>
            <a:ext cx="2713800" cy="18264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272" name="Google Shape;272;p52"/>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3">
  <p:cSld name="Text option 3">
    <p:spTree>
      <p:nvGrpSpPr>
        <p:cNvPr id="273" name="Shape 273"/>
        <p:cNvGrpSpPr/>
        <p:nvPr/>
      </p:nvGrpSpPr>
      <p:grpSpPr>
        <a:xfrm>
          <a:off x="0" y="0"/>
          <a:ext cx="0" cy="0"/>
          <a:chOff x="0" y="0"/>
          <a:chExt cx="0" cy="0"/>
        </a:xfrm>
      </p:grpSpPr>
      <p:sp>
        <p:nvSpPr>
          <p:cNvPr id="274" name="Google Shape;274;p53"/>
          <p:cNvSpPr txBox="1"/>
          <p:nvPr>
            <p:ph idx="1" type="body"/>
          </p:nvPr>
        </p:nvSpPr>
        <p:spPr>
          <a:xfrm>
            <a:off x="348718" y="1199793"/>
            <a:ext cx="2707200" cy="23244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indent="-228600" lvl="0" marL="457200" rtl="0" algn="ctr">
              <a:lnSpc>
                <a:spcPct val="100000"/>
              </a:lnSpc>
              <a:spcBef>
                <a:spcPts val="0"/>
              </a:spcBef>
              <a:spcAft>
                <a:spcPts val="0"/>
              </a:spcAft>
              <a:buClr>
                <a:schemeClr val="lt1"/>
              </a:buClr>
              <a:buSzPts val="1300"/>
              <a:buNone/>
              <a:defRPr sz="1500">
                <a:solidFill>
                  <a:schemeClr val="lt1"/>
                </a:solidFill>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75" name="Google Shape;275;p53"/>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276" name="Google Shape;276;p53"/>
          <p:cNvSpPr txBox="1"/>
          <p:nvPr>
            <p:ph idx="2" type="body"/>
          </p:nvPr>
        </p:nvSpPr>
        <p:spPr>
          <a:xfrm>
            <a:off x="341996" y="3695941"/>
            <a:ext cx="2713800" cy="8895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77" name="Google Shape;277;p53"/>
          <p:cNvSpPr txBox="1"/>
          <p:nvPr>
            <p:ph idx="3" type="body"/>
          </p:nvPr>
        </p:nvSpPr>
        <p:spPr>
          <a:xfrm>
            <a:off x="6108062" y="3695941"/>
            <a:ext cx="2713800" cy="8895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78" name="Google Shape;278;p53"/>
          <p:cNvSpPr txBox="1"/>
          <p:nvPr>
            <p:ph idx="4" type="body"/>
          </p:nvPr>
        </p:nvSpPr>
        <p:spPr>
          <a:xfrm>
            <a:off x="3225029" y="1199793"/>
            <a:ext cx="2707200" cy="2324400"/>
          </a:xfrm>
          <a:prstGeom prst="rect">
            <a:avLst/>
          </a:prstGeom>
          <a:blipFill rotWithShape="1">
            <a:blip r:embed="rId3">
              <a:alphaModFix/>
            </a:blip>
            <a:stretch>
              <a:fillRect b="0" l="0" r="0" t="0"/>
            </a:stretch>
          </a:blipFill>
          <a:ln>
            <a:noFill/>
          </a:ln>
        </p:spPr>
        <p:txBody>
          <a:bodyPr anchorCtr="0" anchor="ctr" bIns="67225" lIns="0" spcFirstLastPara="1" rIns="107575" wrap="square" tIns="67225">
            <a:noAutofit/>
          </a:bodyPr>
          <a:lstStyle>
            <a:lvl1pPr indent="-228600" lvl="0" marL="457200" rtl="0" algn="ctr">
              <a:lnSpc>
                <a:spcPct val="100000"/>
              </a:lnSpc>
              <a:spcBef>
                <a:spcPts val="0"/>
              </a:spcBef>
              <a:spcAft>
                <a:spcPts val="0"/>
              </a:spcAft>
              <a:buClr>
                <a:schemeClr val="lt1"/>
              </a:buClr>
              <a:buSzPts val="1300"/>
              <a:buNone/>
              <a:defRPr sz="1500">
                <a:solidFill>
                  <a:schemeClr val="lt1"/>
                </a:solidFill>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79" name="Google Shape;279;p53"/>
          <p:cNvSpPr txBox="1"/>
          <p:nvPr>
            <p:ph idx="5" type="body"/>
          </p:nvPr>
        </p:nvSpPr>
        <p:spPr>
          <a:xfrm>
            <a:off x="6108062" y="1199791"/>
            <a:ext cx="2707200" cy="2324400"/>
          </a:xfrm>
          <a:prstGeom prst="rect">
            <a:avLst/>
          </a:prstGeom>
          <a:blipFill rotWithShape="1">
            <a:blip r:embed="rId4">
              <a:alphaModFix/>
            </a:blip>
            <a:stretch>
              <a:fillRect b="0" l="0" r="0" t="0"/>
            </a:stretch>
          </a:blipFill>
          <a:ln>
            <a:noFill/>
          </a:ln>
        </p:spPr>
        <p:txBody>
          <a:bodyPr anchorCtr="0" anchor="ctr" bIns="67225" lIns="0" spcFirstLastPara="1" rIns="107575" wrap="square" tIns="67225">
            <a:noAutofit/>
          </a:bodyPr>
          <a:lstStyle>
            <a:lvl1pPr indent="-228600" lvl="0" marL="457200" rtl="0" algn="ctr">
              <a:lnSpc>
                <a:spcPct val="100000"/>
              </a:lnSpc>
              <a:spcBef>
                <a:spcPts val="0"/>
              </a:spcBef>
              <a:spcAft>
                <a:spcPts val="0"/>
              </a:spcAft>
              <a:buClr>
                <a:schemeClr val="lt1"/>
              </a:buClr>
              <a:buSzPts val="1300"/>
              <a:buNone/>
              <a:defRPr sz="1500">
                <a:solidFill>
                  <a:schemeClr val="lt1"/>
                </a:solidFill>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80" name="Google Shape;280;p53"/>
          <p:cNvSpPr txBox="1"/>
          <p:nvPr>
            <p:ph idx="6" type="body"/>
          </p:nvPr>
        </p:nvSpPr>
        <p:spPr>
          <a:xfrm>
            <a:off x="3227363" y="3695941"/>
            <a:ext cx="2713800" cy="8895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281" name="Google Shape;281;p53"/>
          <p:cNvPicPr preferRelativeResize="0"/>
          <p:nvPr/>
        </p:nvPicPr>
        <p:blipFill>
          <a:blip r:embed="rId5">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4">
  <p:cSld name="Text option 4">
    <p:spTree>
      <p:nvGrpSpPr>
        <p:cNvPr id="282" name="Shape 282"/>
        <p:cNvGrpSpPr/>
        <p:nvPr/>
      </p:nvGrpSpPr>
      <p:grpSpPr>
        <a:xfrm>
          <a:off x="0" y="0"/>
          <a:ext cx="0" cy="0"/>
          <a:chOff x="0" y="0"/>
          <a:chExt cx="0" cy="0"/>
        </a:xfrm>
      </p:grpSpPr>
      <p:sp>
        <p:nvSpPr>
          <p:cNvPr id="283" name="Google Shape;283;p54"/>
          <p:cNvSpPr txBox="1"/>
          <p:nvPr>
            <p:ph idx="1" type="body"/>
          </p:nvPr>
        </p:nvSpPr>
        <p:spPr>
          <a:xfrm>
            <a:off x="341997"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84" name="Google Shape;284;p54"/>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285" name="Google Shape;285;p54"/>
          <p:cNvSpPr txBox="1"/>
          <p:nvPr>
            <p:ph idx="2" type="body"/>
          </p:nvPr>
        </p:nvSpPr>
        <p:spPr>
          <a:xfrm>
            <a:off x="341997" y="2375863"/>
            <a:ext cx="1269900" cy="20841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86" name="Google Shape;286;p54"/>
          <p:cNvSpPr txBox="1"/>
          <p:nvPr>
            <p:ph idx="3" type="body"/>
          </p:nvPr>
        </p:nvSpPr>
        <p:spPr>
          <a:xfrm>
            <a:off x="178374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87" name="Google Shape;287;p54"/>
          <p:cNvSpPr txBox="1"/>
          <p:nvPr>
            <p:ph idx="4" type="body"/>
          </p:nvPr>
        </p:nvSpPr>
        <p:spPr>
          <a:xfrm>
            <a:off x="322549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88" name="Google Shape;288;p54"/>
          <p:cNvSpPr txBox="1"/>
          <p:nvPr>
            <p:ph idx="5" type="body"/>
          </p:nvPr>
        </p:nvSpPr>
        <p:spPr>
          <a:xfrm>
            <a:off x="466724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89" name="Google Shape;289;p54"/>
          <p:cNvSpPr txBox="1"/>
          <p:nvPr>
            <p:ph idx="6" type="body"/>
          </p:nvPr>
        </p:nvSpPr>
        <p:spPr>
          <a:xfrm>
            <a:off x="610899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90" name="Google Shape;290;p54"/>
          <p:cNvSpPr txBox="1"/>
          <p:nvPr>
            <p:ph idx="7" type="body"/>
          </p:nvPr>
        </p:nvSpPr>
        <p:spPr>
          <a:xfrm>
            <a:off x="755074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91" name="Google Shape;291;p54"/>
          <p:cNvSpPr txBox="1"/>
          <p:nvPr>
            <p:ph idx="8" type="body"/>
          </p:nvPr>
        </p:nvSpPr>
        <p:spPr>
          <a:xfrm>
            <a:off x="178374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92" name="Google Shape;292;p54"/>
          <p:cNvSpPr txBox="1"/>
          <p:nvPr>
            <p:ph idx="9" type="body"/>
          </p:nvPr>
        </p:nvSpPr>
        <p:spPr>
          <a:xfrm>
            <a:off x="322549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93" name="Google Shape;293;p54"/>
          <p:cNvSpPr txBox="1"/>
          <p:nvPr>
            <p:ph idx="13" type="body"/>
          </p:nvPr>
        </p:nvSpPr>
        <p:spPr>
          <a:xfrm>
            <a:off x="466724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94" name="Google Shape;294;p54"/>
          <p:cNvSpPr txBox="1"/>
          <p:nvPr>
            <p:ph idx="14" type="body"/>
          </p:nvPr>
        </p:nvSpPr>
        <p:spPr>
          <a:xfrm>
            <a:off x="610899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95" name="Google Shape;295;p54"/>
          <p:cNvSpPr txBox="1"/>
          <p:nvPr>
            <p:ph idx="15" type="body"/>
          </p:nvPr>
        </p:nvSpPr>
        <p:spPr>
          <a:xfrm>
            <a:off x="755074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96" name="Google Shape;296;p54"/>
          <p:cNvSpPr txBox="1"/>
          <p:nvPr>
            <p:ph idx="16" type="body"/>
          </p:nvPr>
        </p:nvSpPr>
        <p:spPr>
          <a:xfrm>
            <a:off x="341997"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97" name="Google Shape;297;p54"/>
          <p:cNvSpPr txBox="1"/>
          <p:nvPr>
            <p:ph idx="17" type="body"/>
          </p:nvPr>
        </p:nvSpPr>
        <p:spPr>
          <a:xfrm>
            <a:off x="1784680"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98" name="Google Shape;298;p54"/>
          <p:cNvSpPr txBox="1"/>
          <p:nvPr>
            <p:ph idx="18" type="body"/>
          </p:nvPr>
        </p:nvSpPr>
        <p:spPr>
          <a:xfrm>
            <a:off x="3227363"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299" name="Google Shape;299;p54"/>
          <p:cNvSpPr txBox="1"/>
          <p:nvPr>
            <p:ph idx="19" type="body"/>
          </p:nvPr>
        </p:nvSpPr>
        <p:spPr>
          <a:xfrm>
            <a:off x="4672381"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300" name="Google Shape;300;p54"/>
          <p:cNvSpPr txBox="1"/>
          <p:nvPr>
            <p:ph idx="20" type="body"/>
          </p:nvPr>
        </p:nvSpPr>
        <p:spPr>
          <a:xfrm>
            <a:off x="6104560"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301" name="Google Shape;301;p54"/>
          <p:cNvSpPr txBox="1"/>
          <p:nvPr>
            <p:ph idx="21" type="body"/>
          </p:nvPr>
        </p:nvSpPr>
        <p:spPr>
          <a:xfrm>
            <a:off x="7550746"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302" name="Google Shape;302;p54"/>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303" name="Shape 303"/>
        <p:cNvGrpSpPr/>
        <p:nvPr/>
      </p:nvGrpSpPr>
      <p:grpSpPr>
        <a:xfrm>
          <a:off x="0" y="0"/>
          <a:ext cx="0" cy="0"/>
          <a:chOff x="0" y="0"/>
          <a:chExt cx="0" cy="0"/>
        </a:xfrm>
      </p:grpSpPr>
      <p:sp>
        <p:nvSpPr>
          <p:cNvPr id="304" name="Google Shape;304;p55"/>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strike="noStrike">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pic>
        <p:nvPicPr>
          <p:cNvPr id="305" name="Google Shape;305;p55"/>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1">
  <p:cSld name="Photo layout 1">
    <p:spTree>
      <p:nvGrpSpPr>
        <p:cNvPr id="306" name="Shape 306"/>
        <p:cNvGrpSpPr/>
        <p:nvPr/>
      </p:nvGrpSpPr>
      <p:grpSpPr>
        <a:xfrm>
          <a:off x="0" y="0"/>
          <a:ext cx="0" cy="0"/>
          <a:chOff x="0" y="0"/>
          <a:chExt cx="0" cy="0"/>
        </a:xfrm>
      </p:grpSpPr>
      <p:sp>
        <p:nvSpPr>
          <p:cNvPr id="307" name="Google Shape;307;p56"/>
          <p:cNvSpPr/>
          <p:nvPr>
            <p:ph idx="2" type="pic"/>
          </p:nvPr>
        </p:nvSpPr>
        <p:spPr>
          <a:xfrm>
            <a:off x="4672381" y="0"/>
            <a:ext cx="4471500" cy="51435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600"/>
              <a:buFont typeface="Noto Sans Symbols"/>
              <a:buNone/>
              <a:defRPr b="0" i="0" sz="18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308" name="Google Shape;308;p56"/>
          <p:cNvSpPr txBox="1"/>
          <p:nvPr>
            <p:ph type="title"/>
          </p:nvPr>
        </p:nvSpPr>
        <p:spPr>
          <a:xfrm>
            <a:off x="341996" y="465321"/>
            <a:ext cx="41565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309" name="Google Shape;309;p56"/>
          <p:cNvSpPr txBox="1"/>
          <p:nvPr>
            <p:ph idx="1" type="body"/>
          </p:nvPr>
        </p:nvSpPr>
        <p:spPr>
          <a:xfrm>
            <a:off x="341996" y="1772717"/>
            <a:ext cx="3617100" cy="19866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310" name="Google Shape;310;p56"/>
          <p:cNvSpPr txBox="1"/>
          <p:nvPr>
            <p:ph idx="3" type="body"/>
          </p:nvPr>
        </p:nvSpPr>
        <p:spPr>
          <a:xfrm>
            <a:off x="341996" y="1441940"/>
            <a:ext cx="3617100" cy="2262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sz="15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2">
  <p:cSld name="Photo layout 2">
    <p:spTree>
      <p:nvGrpSpPr>
        <p:cNvPr id="311" name="Shape 311"/>
        <p:cNvGrpSpPr/>
        <p:nvPr/>
      </p:nvGrpSpPr>
      <p:grpSpPr>
        <a:xfrm>
          <a:off x="0" y="0"/>
          <a:ext cx="0" cy="0"/>
          <a:chOff x="0" y="0"/>
          <a:chExt cx="0" cy="0"/>
        </a:xfrm>
      </p:grpSpPr>
      <p:sp>
        <p:nvSpPr>
          <p:cNvPr id="312" name="Google Shape;312;p57"/>
          <p:cNvSpPr/>
          <p:nvPr>
            <p:ph idx="2" type="pic"/>
          </p:nvPr>
        </p:nvSpPr>
        <p:spPr>
          <a:xfrm>
            <a:off x="341996" y="1619164"/>
            <a:ext cx="2713800" cy="19053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313" name="Google Shape;313;p57"/>
          <p:cNvSpPr/>
          <p:nvPr>
            <p:ph idx="3" type="pic"/>
          </p:nvPr>
        </p:nvSpPr>
        <p:spPr>
          <a:xfrm>
            <a:off x="3227362" y="1619164"/>
            <a:ext cx="2705700" cy="1905300"/>
          </a:xfrm>
          <a:prstGeom prst="rect">
            <a:avLst/>
          </a:prstGeom>
          <a:blipFill rotWithShape="1">
            <a:blip r:embed="rId3">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314" name="Google Shape;314;p57"/>
          <p:cNvSpPr/>
          <p:nvPr>
            <p:ph idx="4" type="pic"/>
          </p:nvPr>
        </p:nvSpPr>
        <p:spPr>
          <a:xfrm>
            <a:off x="6104560" y="1619164"/>
            <a:ext cx="2717400" cy="1905300"/>
          </a:xfrm>
          <a:prstGeom prst="rect">
            <a:avLst/>
          </a:prstGeom>
          <a:blipFill rotWithShape="1">
            <a:blip r:embed="rId4">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315" name="Google Shape;315;p57"/>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316" name="Google Shape;316;p57"/>
          <p:cNvSpPr txBox="1"/>
          <p:nvPr>
            <p:ph idx="1" type="body"/>
          </p:nvPr>
        </p:nvSpPr>
        <p:spPr>
          <a:xfrm>
            <a:off x="341996" y="3695941"/>
            <a:ext cx="2713800" cy="889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317" name="Google Shape;317;p57"/>
          <p:cNvSpPr txBox="1"/>
          <p:nvPr>
            <p:ph idx="5" type="body"/>
          </p:nvPr>
        </p:nvSpPr>
        <p:spPr>
          <a:xfrm>
            <a:off x="3225029" y="3695941"/>
            <a:ext cx="2713800" cy="889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sz="1000">
                <a:solidFill>
                  <a:schemeClr val="dk2"/>
                </a:solidFill>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318" name="Google Shape;318;p57"/>
          <p:cNvSpPr txBox="1"/>
          <p:nvPr>
            <p:ph idx="6" type="body"/>
          </p:nvPr>
        </p:nvSpPr>
        <p:spPr>
          <a:xfrm>
            <a:off x="6108062" y="3695941"/>
            <a:ext cx="2713800" cy="889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sz="1000">
                <a:solidFill>
                  <a:schemeClr val="dk2"/>
                </a:solidFill>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319" name="Google Shape;319;p57"/>
          <p:cNvPicPr preferRelativeResize="0"/>
          <p:nvPr/>
        </p:nvPicPr>
        <p:blipFill>
          <a:blip r:embed="rId5">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1">
  <p:cSld name="Device layout 1">
    <p:spTree>
      <p:nvGrpSpPr>
        <p:cNvPr id="320" name="Shape 320"/>
        <p:cNvGrpSpPr/>
        <p:nvPr/>
      </p:nvGrpSpPr>
      <p:grpSpPr>
        <a:xfrm>
          <a:off x="0" y="0"/>
          <a:ext cx="0" cy="0"/>
          <a:chOff x="0" y="0"/>
          <a:chExt cx="0" cy="0"/>
        </a:xfrm>
      </p:grpSpPr>
      <p:pic>
        <p:nvPicPr>
          <p:cNvPr id="321" name="Google Shape;321;p58"/>
          <p:cNvPicPr preferRelativeResize="0"/>
          <p:nvPr/>
        </p:nvPicPr>
        <p:blipFill rotWithShape="1">
          <a:blip r:embed="rId2">
            <a:alphaModFix/>
          </a:blip>
          <a:srcRect b="0" l="0" r="0" t="0"/>
          <a:stretch/>
        </p:blipFill>
        <p:spPr>
          <a:xfrm>
            <a:off x="3333580" y="313612"/>
            <a:ext cx="5810423" cy="4829205"/>
          </a:xfrm>
          <a:prstGeom prst="rect">
            <a:avLst/>
          </a:prstGeom>
          <a:noFill/>
          <a:ln>
            <a:noFill/>
          </a:ln>
        </p:spPr>
      </p:pic>
      <p:sp>
        <p:nvSpPr>
          <p:cNvPr id="322" name="Google Shape;322;p58"/>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323" name="Google Shape;323;p58"/>
          <p:cNvSpPr txBox="1"/>
          <p:nvPr>
            <p:ph idx="1" type="body"/>
          </p:nvPr>
        </p:nvSpPr>
        <p:spPr>
          <a:xfrm>
            <a:off x="341996" y="1442101"/>
            <a:ext cx="3568800" cy="452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b="0" i="0" sz="15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324" name="Google Shape;324;p58"/>
          <p:cNvSpPr txBox="1"/>
          <p:nvPr>
            <p:ph idx="2" type="body"/>
          </p:nvPr>
        </p:nvSpPr>
        <p:spPr>
          <a:xfrm>
            <a:off x="341997" y="2030698"/>
            <a:ext cx="3568800" cy="1854600"/>
          </a:xfrm>
          <a:prstGeom prst="rect">
            <a:avLst/>
          </a:prstGeom>
          <a:noFill/>
          <a:ln>
            <a:noFill/>
          </a:ln>
        </p:spPr>
        <p:txBody>
          <a:bodyPr anchorCtr="0" anchor="t" bIns="0" lIns="0" spcFirstLastPara="1" rIns="0" wrap="square" tIns="0">
            <a:noAutofit/>
          </a:bodyPr>
          <a:lstStyle>
            <a:lvl1pPr indent="-285750" lvl="0" marL="457200" rtl="0" algn="l">
              <a:lnSpc>
                <a:spcPct val="128571"/>
              </a:lnSpc>
              <a:spcBef>
                <a:spcPts val="0"/>
              </a:spcBef>
              <a:spcAft>
                <a:spcPts val="0"/>
              </a:spcAft>
              <a:buClr>
                <a:schemeClr val="dk1"/>
              </a:buClr>
              <a:buSzPts val="900"/>
              <a:buFont typeface="Arial"/>
              <a:buChar char="•"/>
              <a:defRPr b="0" i="0" sz="1000">
                <a:solidFill>
                  <a:schemeClr val="dk1"/>
                </a:solidFill>
                <a:latin typeface="Quattrocento Sans"/>
                <a:ea typeface="Quattrocento Sans"/>
                <a:cs typeface="Quattrocento Sans"/>
                <a:sym typeface="Quattrocento Sans"/>
              </a:defRPr>
            </a:lvl1pPr>
            <a:lvl2pPr indent="-228600" lvl="1" marL="914400" rtl="0" algn="l">
              <a:lnSpc>
                <a:spcPct val="128571"/>
              </a:lnSpc>
              <a:spcBef>
                <a:spcPts val="0"/>
              </a:spcBef>
              <a:spcAft>
                <a:spcPts val="0"/>
              </a:spcAft>
              <a:buClr>
                <a:schemeClr val="dk1"/>
              </a:buClr>
              <a:buSzPts val="900"/>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325" name="Google Shape;325;p58"/>
          <p:cNvSpPr/>
          <p:nvPr>
            <p:ph idx="3" type="pic"/>
          </p:nvPr>
        </p:nvSpPr>
        <p:spPr>
          <a:xfrm>
            <a:off x="4768469" y="1148707"/>
            <a:ext cx="4375500" cy="32442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pic>
        <p:nvPicPr>
          <p:cNvPr id="326" name="Google Shape;326;p58"/>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2">
  <p:cSld name="Device layout 2">
    <p:spTree>
      <p:nvGrpSpPr>
        <p:cNvPr id="327" name="Shape 327"/>
        <p:cNvGrpSpPr/>
        <p:nvPr/>
      </p:nvGrpSpPr>
      <p:grpSpPr>
        <a:xfrm>
          <a:off x="0" y="0"/>
          <a:ext cx="0" cy="0"/>
          <a:chOff x="0" y="0"/>
          <a:chExt cx="0" cy="0"/>
        </a:xfrm>
      </p:grpSpPr>
      <p:pic>
        <p:nvPicPr>
          <p:cNvPr id="328" name="Google Shape;328;p59"/>
          <p:cNvPicPr preferRelativeResize="0"/>
          <p:nvPr/>
        </p:nvPicPr>
        <p:blipFill rotWithShape="1">
          <a:blip r:embed="rId2">
            <a:alphaModFix/>
          </a:blip>
          <a:srcRect b="0" l="0" r="0" t="0"/>
          <a:stretch/>
        </p:blipFill>
        <p:spPr>
          <a:xfrm>
            <a:off x="3333580" y="313612"/>
            <a:ext cx="5810423" cy="4829205"/>
          </a:xfrm>
          <a:prstGeom prst="rect">
            <a:avLst/>
          </a:prstGeom>
          <a:noFill/>
          <a:ln>
            <a:noFill/>
          </a:ln>
        </p:spPr>
      </p:pic>
      <p:sp>
        <p:nvSpPr>
          <p:cNvPr id="329" name="Google Shape;329;p59"/>
          <p:cNvSpPr/>
          <p:nvPr>
            <p:ph idx="2" type="pic"/>
          </p:nvPr>
        </p:nvSpPr>
        <p:spPr>
          <a:xfrm>
            <a:off x="4768469" y="1148707"/>
            <a:ext cx="4375500" cy="32442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330" name="Google Shape;330;p59"/>
          <p:cNvSpPr txBox="1"/>
          <p:nvPr>
            <p:ph idx="1" type="body"/>
          </p:nvPr>
        </p:nvSpPr>
        <p:spPr>
          <a:xfrm>
            <a:off x="343254" y="1500554"/>
            <a:ext cx="1269900" cy="22413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331" name="Google Shape;331;p59"/>
          <p:cNvSpPr txBox="1"/>
          <p:nvPr>
            <p:ph idx="3" type="body"/>
          </p:nvPr>
        </p:nvSpPr>
        <p:spPr>
          <a:xfrm>
            <a:off x="1789348" y="1500554"/>
            <a:ext cx="1269900" cy="22413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332" name="Google Shape;332;p59"/>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pic>
        <p:nvPicPr>
          <p:cNvPr id="333" name="Google Shape;333;p59"/>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3">
  <p:cSld name="Device layout 3">
    <p:spTree>
      <p:nvGrpSpPr>
        <p:cNvPr id="334" name="Shape 334"/>
        <p:cNvGrpSpPr/>
        <p:nvPr/>
      </p:nvGrpSpPr>
      <p:grpSpPr>
        <a:xfrm>
          <a:off x="0" y="0"/>
          <a:ext cx="0" cy="0"/>
          <a:chOff x="0" y="0"/>
          <a:chExt cx="0" cy="0"/>
        </a:xfrm>
      </p:grpSpPr>
      <p:pic>
        <p:nvPicPr>
          <p:cNvPr id="335" name="Google Shape;335;p60"/>
          <p:cNvPicPr preferRelativeResize="0"/>
          <p:nvPr/>
        </p:nvPicPr>
        <p:blipFill rotWithShape="1">
          <a:blip r:embed="rId2">
            <a:alphaModFix/>
          </a:blip>
          <a:srcRect b="0" l="0" r="0" t="0"/>
          <a:stretch/>
        </p:blipFill>
        <p:spPr>
          <a:xfrm>
            <a:off x="288186" y="365210"/>
            <a:ext cx="8152446" cy="4777612"/>
          </a:xfrm>
          <a:prstGeom prst="rect">
            <a:avLst/>
          </a:prstGeom>
          <a:noFill/>
          <a:ln>
            <a:noFill/>
          </a:ln>
        </p:spPr>
      </p:pic>
      <p:sp>
        <p:nvSpPr>
          <p:cNvPr id="336" name="Google Shape;336;p60"/>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337" name="Google Shape;337;p60"/>
          <p:cNvSpPr/>
          <p:nvPr>
            <p:ph idx="2" type="pic"/>
          </p:nvPr>
        </p:nvSpPr>
        <p:spPr>
          <a:xfrm>
            <a:off x="1720482" y="1201475"/>
            <a:ext cx="5759100" cy="32394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pic>
        <p:nvPicPr>
          <p:cNvPr id="338" name="Google Shape;338;p60"/>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layout">
  <p:cSld name="Chart layout">
    <p:spTree>
      <p:nvGrpSpPr>
        <p:cNvPr id="339" name="Shape 339"/>
        <p:cNvGrpSpPr/>
        <p:nvPr/>
      </p:nvGrpSpPr>
      <p:grpSpPr>
        <a:xfrm>
          <a:off x="0" y="0"/>
          <a:ext cx="0" cy="0"/>
          <a:chOff x="0" y="0"/>
          <a:chExt cx="0" cy="0"/>
        </a:xfrm>
      </p:grpSpPr>
      <p:sp>
        <p:nvSpPr>
          <p:cNvPr id="340" name="Google Shape;340;p61"/>
          <p:cNvSpPr/>
          <p:nvPr>
            <p:ph idx="2" type="chart"/>
          </p:nvPr>
        </p:nvSpPr>
        <p:spPr>
          <a:xfrm>
            <a:off x="341997" y="1463084"/>
            <a:ext cx="27138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341" name="Google Shape;341;p61"/>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342" name="Google Shape;342;p61"/>
          <p:cNvSpPr txBox="1"/>
          <p:nvPr>
            <p:ph idx="1" type="body"/>
          </p:nvPr>
        </p:nvSpPr>
        <p:spPr>
          <a:xfrm>
            <a:off x="341994" y="4392871"/>
            <a:ext cx="2713800" cy="2262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700"/>
              </a:spcBef>
              <a:spcAft>
                <a:spcPts val="0"/>
              </a:spcAft>
              <a:buClr>
                <a:schemeClr val="dk1"/>
              </a:buClr>
              <a:buSzPts val="700"/>
              <a:buFont typeface="Arial"/>
              <a:buNone/>
              <a:defRPr b="0" i="0" sz="700">
                <a:solidFill>
                  <a:schemeClr val="dk1"/>
                </a:solidFill>
                <a:latin typeface="Quattrocento Sans"/>
                <a:ea typeface="Quattrocento Sans"/>
                <a:cs typeface="Quattrocento Sans"/>
                <a:sym typeface="Quattrocento Sans"/>
              </a:defRPr>
            </a:lvl1pPr>
            <a:lvl2pPr indent="-228600" lvl="1" marL="914400" marR="0" rtl="0" algn="l">
              <a:lnSpc>
                <a:spcPct val="120000"/>
              </a:lnSpc>
              <a:spcBef>
                <a:spcPts val="300"/>
              </a:spcBef>
              <a:spcAft>
                <a:spcPts val="0"/>
              </a:spcAft>
              <a:buClr>
                <a:schemeClr val="dk1"/>
              </a:buClr>
              <a:buSzPts val="700"/>
              <a:buFont typeface="Arial"/>
              <a:buNone/>
              <a:defRPr sz="7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343" name="Google Shape;343;p61"/>
          <p:cNvSpPr txBox="1"/>
          <p:nvPr>
            <p:ph idx="3" type="body"/>
          </p:nvPr>
        </p:nvSpPr>
        <p:spPr>
          <a:xfrm>
            <a:off x="3227363" y="4392871"/>
            <a:ext cx="2705700" cy="226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700"/>
              <a:buNone/>
              <a:defRPr b="0" i="0"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344" name="Google Shape;344;p61"/>
          <p:cNvSpPr/>
          <p:nvPr>
            <p:ph idx="4" type="chart"/>
          </p:nvPr>
        </p:nvSpPr>
        <p:spPr>
          <a:xfrm>
            <a:off x="3227363" y="1463084"/>
            <a:ext cx="27057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345" name="Google Shape;345;p61"/>
          <p:cNvSpPr/>
          <p:nvPr>
            <p:ph idx="5" type="chart"/>
          </p:nvPr>
        </p:nvSpPr>
        <p:spPr>
          <a:xfrm>
            <a:off x="6104559" y="1463084"/>
            <a:ext cx="27174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346" name="Google Shape;346;p61"/>
          <p:cNvSpPr txBox="1"/>
          <p:nvPr>
            <p:ph idx="6" type="body"/>
          </p:nvPr>
        </p:nvSpPr>
        <p:spPr>
          <a:xfrm>
            <a:off x="341993" y="4252785"/>
            <a:ext cx="2721900" cy="147000"/>
          </a:xfrm>
          <a:prstGeom prst="rect">
            <a:avLst/>
          </a:prstGeom>
          <a:noFill/>
          <a:ln>
            <a:noFill/>
          </a:ln>
        </p:spPr>
        <p:txBody>
          <a:bodyPr anchorCtr="0" anchor="t" bIns="67225" lIns="0" spcFirstLastPara="1" rIns="107575" wrap="square" tIns="0">
            <a:noAutofit/>
          </a:bodyPr>
          <a:lstStyle>
            <a:lvl1pPr indent="-228600" lvl="0" marL="457200" rtl="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347" name="Google Shape;347;p61"/>
          <p:cNvSpPr txBox="1"/>
          <p:nvPr>
            <p:ph idx="7" type="body"/>
          </p:nvPr>
        </p:nvSpPr>
        <p:spPr>
          <a:xfrm>
            <a:off x="3235532" y="4252785"/>
            <a:ext cx="2721900" cy="147000"/>
          </a:xfrm>
          <a:prstGeom prst="rect">
            <a:avLst/>
          </a:prstGeom>
          <a:noFill/>
          <a:ln>
            <a:noFill/>
          </a:ln>
        </p:spPr>
        <p:txBody>
          <a:bodyPr anchorCtr="0" anchor="t" bIns="67225" lIns="0" spcFirstLastPara="1" rIns="107575" wrap="square" tIns="0">
            <a:noAutofit/>
          </a:bodyPr>
          <a:lstStyle>
            <a:lvl1pPr indent="-228600" lvl="0" marL="457200" rtl="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348" name="Google Shape;348;p61"/>
          <p:cNvSpPr txBox="1"/>
          <p:nvPr>
            <p:ph idx="8" type="body"/>
          </p:nvPr>
        </p:nvSpPr>
        <p:spPr>
          <a:xfrm>
            <a:off x="6104559" y="4252785"/>
            <a:ext cx="2721900" cy="147000"/>
          </a:xfrm>
          <a:prstGeom prst="rect">
            <a:avLst/>
          </a:prstGeom>
          <a:noFill/>
          <a:ln>
            <a:noFill/>
          </a:ln>
        </p:spPr>
        <p:txBody>
          <a:bodyPr anchorCtr="0" anchor="t" bIns="67225" lIns="0" spcFirstLastPara="1" rIns="107575" wrap="square" tIns="0">
            <a:noAutofit/>
          </a:bodyPr>
          <a:lstStyle>
            <a:lvl1pPr indent="-228600" lvl="0" marL="457200" rtl="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349" name="Google Shape;349;p61"/>
          <p:cNvSpPr txBox="1"/>
          <p:nvPr>
            <p:ph idx="9" type="body"/>
          </p:nvPr>
        </p:nvSpPr>
        <p:spPr>
          <a:xfrm>
            <a:off x="6104559" y="4392871"/>
            <a:ext cx="2705700" cy="226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700"/>
              <a:buNone/>
              <a:defRPr b="0" i="0"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350" name="Google Shape;350;p61"/>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Table layout">
    <p:spTree>
      <p:nvGrpSpPr>
        <p:cNvPr id="351" name="Shape 351"/>
        <p:cNvGrpSpPr/>
        <p:nvPr/>
      </p:nvGrpSpPr>
      <p:grpSpPr>
        <a:xfrm>
          <a:off x="0" y="0"/>
          <a:ext cx="0" cy="0"/>
          <a:chOff x="0" y="0"/>
          <a:chExt cx="0" cy="0"/>
        </a:xfrm>
      </p:grpSpPr>
      <p:sp>
        <p:nvSpPr>
          <p:cNvPr id="352" name="Google Shape;352;p62"/>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pic>
        <p:nvPicPr>
          <p:cNvPr id="353" name="Google Shape;353;p62"/>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medium teal">
  <p:cSld name="Closing medium teal">
    <p:bg>
      <p:bgPr>
        <a:solidFill>
          <a:schemeClr val="dk2"/>
        </a:solidFill>
      </p:bgPr>
    </p:bg>
    <p:spTree>
      <p:nvGrpSpPr>
        <p:cNvPr id="354" name="Shape 354"/>
        <p:cNvGrpSpPr/>
        <p:nvPr/>
      </p:nvGrpSpPr>
      <p:grpSpPr>
        <a:xfrm>
          <a:off x="0" y="0"/>
          <a:ext cx="0" cy="0"/>
          <a:chOff x="0" y="0"/>
          <a:chExt cx="0" cy="0"/>
        </a:xfrm>
      </p:grpSpPr>
      <p:pic>
        <p:nvPicPr>
          <p:cNvPr id="355" name="Google Shape;355;p63"/>
          <p:cNvPicPr preferRelativeResize="0"/>
          <p:nvPr/>
        </p:nvPicPr>
        <p:blipFill>
          <a:blip r:embed="rId2">
            <a:alphaModFix/>
          </a:blip>
          <a:stretch>
            <a:fillRect/>
          </a:stretch>
        </p:blipFill>
        <p:spPr>
          <a:xfrm>
            <a:off x="226475" y="256969"/>
            <a:ext cx="1528846" cy="296731"/>
          </a:xfrm>
          <a:prstGeom prst="rect">
            <a:avLst/>
          </a:prstGeom>
          <a:noFill/>
          <a:ln>
            <a:noFill/>
          </a:ln>
        </p:spPr>
      </p:pic>
      <p:sp>
        <p:nvSpPr>
          <p:cNvPr id="356" name="Google Shape;356;p63"/>
          <p:cNvSpPr txBox="1"/>
          <p:nvPr>
            <p:ph type="title"/>
          </p:nvPr>
        </p:nvSpPr>
        <p:spPr>
          <a:xfrm>
            <a:off x="341996" y="1383957"/>
            <a:ext cx="5591100" cy="1104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900"/>
              <a:buFont typeface="Quattrocento Sans"/>
              <a:buNone/>
              <a:defRPr sz="1900">
                <a:solidFill>
                  <a:schemeClr val="lt1"/>
                </a:solidFill>
              </a:defRPr>
            </a:lvl1pPr>
            <a:lvl2pPr lvl="1" rtl="0">
              <a:spcBef>
                <a:spcPts val="100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p:cSld name="Section title 2">
    <p:bg>
      <p:bgPr>
        <a:solidFill>
          <a:schemeClr val="dk2"/>
        </a:solidFill>
      </p:bgPr>
    </p:bg>
    <p:spTree>
      <p:nvGrpSpPr>
        <p:cNvPr id="357" name="Shape 357"/>
        <p:cNvGrpSpPr/>
        <p:nvPr/>
      </p:nvGrpSpPr>
      <p:grpSpPr>
        <a:xfrm>
          <a:off x="0" y="0"/>
          <a:ext cx="0" cy="0"/>
          <a:chOff x="0" y="0"/>
          <a:chExt cx="0" cy="0"/>
        </a:xfrm>
      </p:grpSpPr>
      <p:sp>
        <p:nvSpPr>
          <p:cNvPr id="358" name="Google Shape;358;p64"/>
          <p:cNvSpPr/>
          <p:nvPr/>
        </p:nvSpPr>
        <p:spPr>
          <a:xfrm>
            <a:off x="6206108" y="137932"/>
            <a:ext cx="1481400" cy="666300"/>
          </a:xfrm>
          <a:prstGeom prst="rect">
            <a:avLst/>
          </a:prstGeom>
          <a:solidFill>
            <a:srgbClr val="0078D3"/>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359" name="Google Shape;359;p64"/>
          <p:cNvSpPr txBox="1"/>
          <p:nvPr>
            <p:ph type="title"/>
          </p:nvPr>
        </p:nvSpPr>
        <p:spPr>
          <a:xfrm>
            <a:off x="341996" y="706269"/>
            <a:ext cx="5591100" cy="2668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2"/>
              </a:buClr>
              <a:buSzPts val="3500"/>
              <a:buFont typeface="Quattrocento Sans"/>
              <a:buNone/>
              <a:defRPr sz="3500">
                <a:solidFill>
                  <a:schemeClr val="lt2"/>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pic>
        <p:nvPicPr>
          <p:cNvPr id="360" name="Google Shape;360;p64"/>
          <p:cNvPicPr preferRelativeResize="0"/>
          <p:nvPr/>
        </p:nvPicPr>
        <p:blipFill>
          <a:blip r:embed="rId2">
            <a:alphaModFix/>
          </a:blip>
          <a:stretch>
            <a:fillRect/>
          </a:stretch>
        </p:blipFill>
        <p:spPr>
          <a:xfrm>
            <a:off x="45749" y="4753223"/>
            <a:ext cx="1528846" cy="296731"/>
          </a:xfrm>
          <a:prstGeom prst="rect">
            <a:avLst/>
          </a:prstGeom>
          <a:noFill/>
          <a:ln>
            <a:noFill/>
          </a:ln>
        </p:spPr>
      </p:pic>
    </p:spTree>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3">
  <p:cSld name="Section title 3">
    <p:bg>
      <p:bgPr>
        <a:solidFill>
          <a:schemeClr val="dk1"/>
        </a:solidFill>
      </p:bgPr>
    </p:bg>
    <p:spTree>
      <p:nvGrpSpPr>
        <p:cNvPr id="361" name="Shape 361"/>
        <p:cNvGrpSpPr/>
        <p:nvPr/>
      </p:nvGrpSpPr>
      <p:grpSpPr>
        <a:xfrm>
          <a:off x="0" y="0"/>
          <a:ext cx="0" cy="0"/>
          <a:chOff x="0" y="0"/>
          <a:chExt cx="0" cy="0"/>
        </a:xfrm>
      </p:grpSpPr>
      <p:pic>
        <p:nvPicPr>
          <p:cNvPr id="362" name="Google Shape;362;p65"/>
          <p:cNvPicPr preferRelativeResize="0"/>
          <p:nvPr/>
        </p:nvPicPr>
        <p:blipFill>
          <a:blip r:embed="rId2">
            <a:alphaModFix/>
          </a:blip>
          <a:stretch>
            <a:fillRect/>
          </a:stretch>
        </p:blipFill>
        <p:spPr>
          <a:xfrm>
            <a:off x="223148" y="256988"/>
            <a:ext cx="1528846" cy="296731"/>
          </a:xfrm>
          <a:prstGeom prst="rect">
            <a:avLst/>
          </a:prstGeom>
          <a:noFill/>
          <a:ln>
            <a:noFill/>
          </a:ln>
        </p:spPr>
      </p:pic>
      <p:sp>
        <p:nvSpPr>
          <p:cNvPr id="363" name="Google Shape;363;p65"/>
          <p:cNvSpPr txBox="1"/>
          <p:nvPr>
            <p:ph type="title"/>
          </p:nvPr>
        </p:nvSpPr>
        <p:spPr>
          <a:xfrm>
            <a:off x="341996" y="706269"/>
            <a:ext cx="5591100" cy="2668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3500"/>
              <a:buFont typeface="Quattrocento Sans"/>
              <a:buNone/>
              <a:defRPr sz="3500">
                <a:solidFill>
                  <a:schemeClr val="lt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364" name="Google Shape;364;p65"/>
          <p:cNvSpPr/>
          <p:nvPr/>
        </p:nvSpPr>
        <p:spPr>
          <a:xfrm>
            <a:off x="6221048" y="137932"/>
            <a:ext cx="1481400" cy="666300"/>
          </a:xfrm>
          <a:prstGeom prst="rect">
            <a:avLst/>
          </a:prstGeom>
          <a:solidFill>
            <a:srgbClr val="3C3C41"/>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1"/>
        </a:solidFill>
      </p:bgPr>
    </p:bg>
    <p:spTree>
      <p:nvGrpSpPr>
        <p:cNvPr id="365" name="Shape 365"/>
        <p:cNvGrpSpPr/>
        <p:nvPr/>
      </p:nvGrpSpPr>
      <p:grpSpPr>
        <a:xfrm>
          <a:off x="0" y="0"/>
          <a:ext cx="0" cy="0"/>
          <a:chOff x="0" y="0"/>
          <a:chExt cx="0" cy="0"/>
        </a:xfrm>
      </p:grpSpPr>
      <p:sp>
        <p:nvSpPr>
          <p:cNvPr id="366" name="Google Shape;366;p66"/>
          <p:cNvSpPr txBox="1"/>
          <p:nvPr>
            <p:ph type="title"/>
          </p:nvPr>
        </p:nvSpPr>
        <p:spPr>
          <a:xfrm>
            <a:off x="254760" y="206374"/>
            <a:ext cx="8560500" cy="8574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1100"/>
              <a:buFont typeface="Source Sans Pro Light"/>
              <a:buNone/>
              <a:defRPr b="0" i="0" sz="3300" u="none" cap="none" strike="noStrike">
                <a:solidFill>
                  <a:schemeClr val="lt1"/>
                </a:solidFill>
                <a:latin typeface="Source Sans Pro Light"/>
                <a:ea typeface="Source Sans Pro Light"/>
                <a:cs typeface="Source Sans Pro Light"/>
                <a:sym typeface="Source Sans Pro Light"/>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367" name="Google Shape;367;p66"/>
          <p:cNvSpPr txBox="1"/>
          <p:nvPr>
            <p:ph idx="1" type="body"/>
          </p:nvPr>
        </p:nvSpPr>
        <p:spPr>
          <a:xfrm>
            <a:off x="254760" y="1312863"/>
            <a:ext cx="8560500" cy="33942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Source Sans Pro"/>
                <a:ea typeface="Source Sans Pro"/>
                <a:cs typeface="Source Sans Pro"/>
                <a:sym typeface="Source Sans Pr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Source Sans Pro"/>
                <a:ea typeface="Source Sans Pro"/>
                <a:cs typeface="Source Sans Pro"/>
                <a:sym typeface="Source Sans Pr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Source Sans Pro"/>
                <a:ea typeface="Source Sans Pro"/>
                <a:cs typeface="Source Sans Pro"/>
                <a:sym typeface="Source Sans Pr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Source Sans Pro"/>
                <a:ea typeface="Source Sans Pro"/>
                <a:cs typeface="Source Sans Pro"/>
                <a:sym typeface="Source Sans Pr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9pPr>
          </a:lstStyle>
          <a:p/>
        </p:txBody>
      </p:sp>
      <p:pic>
        <p:nvPicPr>
          <p:cNvPr id="368" name="Google Shape;368;p66"/>
          <p:cNvPicPr preferRelativeResize="0"/>
          <p:nvPr/>
        </p:nvPicPr>
        <p:blipFill>
          <a:blip r:embed="rId2">
            <a:alphaModFix/>
          </a:blip>
          <a:stretch>
            <a:fillRect/>
          </a:stretch>
        </p:blipFill>
        <p:spPr>
          <a:xfrm>
            <a:off x="103411" y="4707134"/>
            <a:ext cx="1528846" cy="296731"/>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9" name="Shape 369"/>
        <p:cNvGrpSpPr/>
        <p:nvPr/>
      </p:nvGrpSpPr>
      <p:grpSpPr>
        <a:xfrm>
          <a:off x="0" y="0"/>
          <a:ext cx="0" cy="0"/>
          <a:chOff x="0" y="0"/>
          <a:chExt cx="0" cy="0"/>
        </a:xfrm>
      </p:grpSpPr>
      <p:sp>
        <p:nvSpPr>
          <p:cNvPr id="370" name="Google Shape;370;p67"/>
          <p:cNvSpPr txBox="1"/>
          <p:nvPr>
            <p:ph idx="12" type="sldNum"/>
          </p:nvPr>
        </p:nvSpPr>
        <p:spPr>
          <a:xfrm>
            <a:off x="8472458" y="4663217"/>
            <a:ext cx="548700" cy="393600"/>
          </a:xfrm>
          <a:prstGeom prst="rect">
            <a:avLst/>
          </a:prstGeom>
          <a:noFill/>
          <a:ln>
            <a:noFill/>
          </a:ln>
        </p:spPr>
        <p:txBody>
          <a:bodyPr anchorCtr="0" anchor="ctr" bIns="67225" lIns="67225" spcFirstLastPara="1" rIns="67225" wrap="square" tIns="67225">
            <a:noAutofit/>
          </a:bodyPr>
          <a:lstStyle>
            <a:lvl1pPr indent="0" lvl="0"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pic>
        <p:nvPicPr>
          <p:cNvPr id="371" name="Google Shape;371;p67"/>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nsert Photo">
  <p:cSld name="4_Insert Photo">
    <p:spTree>
      <p:nvGrpSpPr>
        <p:cNvPr id="372" name="Shape 372"/>
        <p:cNvGrpSpPr/>
        <p:nvPr/>
      </p:nvGrpSpPr>
      <p:grpSpPr>
        <a:xfrm>
          <a:off x="0" y="0"/>
          <a:ext cx="0" cy="0"/>
          <a:chOff x="0" y="0"/>
          <a:chExt cx="0" cy="0"/>
        </a:xfrm>
      </p:grpSpPr>
      <p:sp>
        <p:nvSpPr>
          <p:cNvPr id="373" name="Google Shape;373;p68"/>
          <p:cNvSpPr txBox="1"/>
          <p:nvPr>
            <p:ph type="ctrTitle"/>
          </p:nvPr>
        </p:nvSpPr>
        <p:spPr>
          <a:xfrm>
            <a:off x="460339" y="638400"/>
            <a:ext cx="3524700" cy="78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7F7F7F"/>
              </a:buClr>
              <a:buSzPts val="1800"/>
              <a:buFont typeface="Quattrocento Sans"/>
              <a:buNone/>
              <a:defRPr b="1" i="0" sz="2400" u="none" cap="none" strike="noStrike">
                <a:solidFill>
                  <a:srgbClr val="7F7F7F"/>
                </a:solidFill>
                <a:latin typeface="Quattrocento Sans"/>
                <a:ea typeface="Quattrocento Sans"/>
                <a:cs typeface="Quattrocento Sans"/>
                <a:sym typeface="Quattrocento Sans"/>
              </a:defRPr>
            </a:lvl1pPr>
            <a:lvl2pPr lvl="1" rtl="0" algn="l">
              <a:lnSpc>
                <a:spcPct val="100000"/>
              </a:lnSpc>
              <a:spcBef>
                <a:spcPts val="0"/>
              </a:spcBef>
              <a:spcAft>
                <a:spcPts val="0"/>
              </a:spcAft>
              <a:buSzPts val="800"/>
              <a:buNone/>
              <a:defRPr sz="1400"/>
            </a:lvl2pPr>
            <a:lvl3pPr lvl="2" rtl="0" algn="l">
              <a:lnSpc>
                <a:spcPct val="100000"/>
              </a:lnSpc>
              <a:spcBef>
                <a:spcPts val="0"/>
              </a:spcBef>
              <a:spcAft>
                <a:spcPts val="0"/>
              </a:spcAft>
              <a:buSzPts val="800"/>
              <a:buNone/>
              <a:defRPr sz="1400"/>
            </a:lvl3pPr>
            <a:lvl4pPr lvl="3" rtl="0" algn="l">
              <a:lnSpc>
                <a:spcPct val="100000"/>
              </a:lnSpc>
              <a:spcBef>
                <a:spcPts val="0"/>
              </a:spcBef>
              <a:spcAft>
                <a:spcPts val="0"/>
              </a:spcAft>
              <a:buSzPts val="800"/>
              <a:buNone/>
              <a:defRPr sz="1400"/>
            </a:lvl4pPr>
            <a:lvl5pPr lvl="4" rtl="0" algn="l">
              <a:lnSpc>
                <a:spcPct val="100000"/>
              </a:lnSpc>
              <a:spcBef>
                <a:spcPts val="0"/>
              </a:spcBef>
              <a:spcAft>
                <a:spcPts val="0"/>
              </a:spcAft>
              <a:buSzPts val="800"/>
              <a:buNone/>
              <a:defRPr sz="1400"/>
            </a:lvl5pPr>
            <a:lvl6pPr lvl="5" rtl="0" algn="l">
              <a:lnSpc>
                <a:spcPct val="100000"/>
              </a:lnSpc>
              <a:spcBef>
                <a:spcPts val="0"/>
              </a:spcBef>
              <a:spcAft>
                <a:spcPts val="0"/>
              </a:spcAft>
              <a:buSzPts val="800"/>
              <a:buNone/>
              <a:defRPr sz="1400"/>
            </a:lvl6pPr>
            <a:lvl7pPr lvl="6" rtl="0" algn="l">
              <a:lnSpc>
                <a:spcPct val="100000"/>
              </a:lnSpc>
              <a:spcBef>
                <a:spcPts val="0"/>
              </a:spcBef>
              <a:spcAft>
                <a:spcPts val="0"/>
              </a:spcAft>
              <a:buSzPts val="800"/>
              <a:buNone/>
              <a:defRPr sz="1400"/>
            </a:lvl7pPr>
            <a:lvl8pPr lvl="7" rtl="0" algn="l">
              <a:lnSpc>
                <a:spcPct val="100000"/>
              </a:lnSpc>
              <a:spcBef>
                <a:spcPts val="0"/>
              </a:spcBef>
              <a:spcAft>
                <a:spcPts val="0"/>
              </a:spcAft>
              <a:buSzPts val="800"/>
              <a:buNone/>
              <a:defRPr sz="1400"/>
            </a:lvl8pPr>
            <a:lvl9pPr lvl="8" rtl="0" algn="l">
              <a:lnSpc>
                <a:spcPct val="100000"/>
              </a:lnSpc>
              <a:spcBef>
                <a:spcPts val="0"/>
              </a:spcBef>
              <a:spcAft>
                <a:spcPts val="0"/>
              </a:spcAft>
              <a:buSzPts val="800"/>
              <a:buNone/>
              <a:defRPr sz="1400"/>
            </a:lvl9pPr>
          </a:lstStyle>
          <a:p/>
        </p:txBody>
      </p:sp>
      <p:sp>
        <p:nvSpPr>
          <p:cNvPr id="374" name="Google Shape;374;p68"/>
          <p:cNvSpPr txBox="1"/>
          <p:nvPr>
            <p:ph idx="1" type="body"/>
          </p:nvPr>
        </p:nvSpPr>
        <p:spPr>
          <a:xfrm>
            <a:off x="466725" y="1447799"/>
            <a:ext cx="3543300" cy="2537100"/>
          </a:xfrm>
          <a:prstGeom prst="rect">
            <a:avLst/>
          </a:prstGeom>
          <a:noFill/>
          <a:ln>
            <a:noFill/>
          </a:ln>
        </p:spPr>
        <p:txBody>
          <a:bodyPr anchorCtr="0" anchor="t" bIns="0" lIns="0" spcFirstLastPara="1" rIns="0" wrap="square" tIns="0">
            <a:noAutofit/>
          </a:bodyPr>
          <a:lstStyle>
            <a:lvl1pPr indent="-228600" lvl="0" marL="457200" marR="0" rtl="0" algn="l">
              <a:lnSpc>
                <a:spcPct val="150000"/>
              </a:lnSpc>
              <a:spcBef>
                <a:spcPts val="800"/>
              </a:spcBef>
              <a:spcAft>
                <a:spcPts val="0"/>
              </a:spcAft>
              <a:buClr>
                <a:srgbClr val="3A3838"/>
              </a:buClr>
              <a:buSzPts val="700"/>
              <a:buFont typeface="Arial"/>
              <a:buNone/>
              <a:defRPr b="0" i="0" sz="900" u="none" cap="none" strike="noStrike">
                <a:solidFill>
                  <a:srgbClr val="3A3838"/>
                </a:solidFill>
                <a:latin typeface="Quattrocento Sans"/>
                <a:ea typeface="Quattrocento Sans"/>
                <a:cs typeface="Quattrocento Sans"/>
                <a:sym typeface="Quattrocento Sans"/>
              </a:defRPr>
            </a:lvl1pPr>
            <a:lvl2pPr indent="-311150" lvl="1" marL="914400"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indent="-298450" lvl="2" marL="1371600"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indent="-292100" lvl="3" marL="1828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indent="-292100" lvl="4" marL="22860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375" name="Google Shape;375;p68"/>
          <p:cNvCxnSpPr/>
          <p:nvPr/>
        </p:nvCxnSpPr>
        <p:spPr>
          <a:xfrm>
            <a:off x="10471871" y="7519988"/>
            <a:ext cx="0" cy="476400"/>
          </a:xfrm>
          <a:prstGeom prst="straightConnector1">
            <a:avLst/>
          </a:prstGeom>
          <a:noFill/>
          <a:ln cap="flat" cmpd="sng" w="9525">
            <a:solidFill>
              <a:srgbClr val="BFBFBF"/>
            </a:solidFill>
            <a:prstDash val="solid"/>
            <a:miter lim="800000"/>
            <a:headEnd len="sm" w="sm" type="none"/>
            <a:tailEnd len="sm" w="sm" type="none"/>
          </a:ln>
        </p:spPr>
      </p:cxnSp>
      <p:sp>
        <p:nvSpPr>
          <p:cNvPr id="376" name="Google Shape;376;p68"/>
          <p:cNvSpPr/>
          <p:nvPr/>
        </p:nvSpPr>
        <p:spPr>
          <a:xfrm>
            <a:off x="0" y="4267200"/>
            <a:ext cx="9144000" cy="8763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Calibri"/>
              <a:buNone/>
            </a:pPr>
            <a:r>
              <a:t/>
            </a:r>
            <a:endParaRPr b="0" i="0" sz="1300" u="none" cap="none" strike="noStrike">
              <a:solidFill>
                <a:schemeClr val="lt1"/>
              </a:solidFill>
              <a:latin typeface="Quattrocento Sans"/>
              <a:ea typeface="Quattrocento Sans"/>
              <a:cs typeface="Quattrocento Sans"/>
              <a:sym typeface="Quattrocento Sans"/>
            </a:endParaRPr>
          </a:p>
        </p:txBody>
      </p:sp>
      <p:sp>
        <p:nvSpPr>
          <p:cNvPr id="377" name="Google Shape;377;p68"/>
          <p:cNvSpPr txBox="1"/>
          <p:nvPr>
            <p:ph idx="2" type="body"/>
          </p:nvPr>
        </p:nvSpPr>
        <p:spPr>
          <a:xfrm>
            <a:off x="8199986" y="4726429"/>
            <a:ext cx="630600" cy="287100"/>
          </a:xfrm>
          <a:prstGeom prst="rect">
            <a:avLst/>
          </a:prstGeom>
          <a:noFill/>
          <a:ln>
            <a:noFill/>
          </a:ln>
        </p:spPr>
        <p:txBody>
          <a:bodyPr anchorCtr="0" anchor="t" bIns="0" lIns="0" spcFirstLastPara="1" rIns="0" wrap="square" tIns="0">
            <a:noAutofit/>
          </a:bodyPr>
          <a:lstStyle>
            <a:lvl1pPr indent="-228600" lvl="0" marL="457200" marR="0" rtl="0" algn="ctr">
              <a:lnSpc>
                <a:spcPct val="90000"/>
              </a:lnSpc>
              <a:spcBef>
                <a:spcPts val="0"/>
              </a:spcBef>
              <a:spcAft>
                <a:spcPts val="0"/>
              </a:spcAft>
              <a:buClr>
                <a:srgbClr val="7F7F7F"/>
              </a:buClr>
              <a:buSzPts val="400"/>
              <a:buFont typeface="Arial"/>
              <a:buNone/>
              <a:defRPr b="0" i="0" sz="6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378" name="Google Shape;378;p68"/>
          <p:cNvCxnSpPr/>
          <p:nvPr/>
        </p:nvCxnSpPr>
        <p:spPr>
          <a:xfrm>
            <a:off x="7892703" y="4448175"/>
            <a:ext cx="0" cy="476400"/>
          </a:xfrm>
          <a:prstGeom prst="straightConnector1">
            <a:avLst/>
          </a:prstGeom>
          <a:noFill/>
          <a:ln cap="flat" cmpd="sng" w="9525">
            <a:solidFill>
              <a:srgbClr val="BFBFBF"/>
            </a:solidFill>
            <a:prstDash val="solid"/>
            <a:miter lim="800000"/>
            <a:headEnd len="sm" w="sm" type="none"/>
            <a:tailEnd len="sm" w="sm" type="none"/>
          </a:ln>
        </p:spPr>
      </p:cxnSp>
      <p:sp>
        <p:nvSpPr>
          <p:cNvPr id="379" name="Google Shape;379;p68"/>
          <p:cNvSpPr/>
          <p:nvPr>
            <p:ph idx="3" type="pic"/>
          </p:nvPr>
        </p:nvSpPr>
        <p:spPr>
          <a:xfrm>
            <a:off x="151873" y="4413537"/>
            <a:ext cx="1548300" cy="625800"/>
          </a:xfrm>
          <a:prstGeom prst="rect">
            <a:avLst/>
          </a:prstGeom>
          <a:noFill/>
          <a:ln>
            <a:noFill/>
          </a:ln>
        </p:spPr>
        <p:txBody>
          <a:bodyPr anchorCtr="0" anchor="ctr" bIns="25200" lIns="50425" spcFirstLastPara="1" rIns="50425" wrap="square" tIns="25200">
            <a:noAutofit/>
          </a:bodyPr>
          <a:lstStyle>
            <a:lvl1pPr lvl="0" marR="0" rtl="0" algn="ctr">
              <a:lnSpc>
                <a:spcPct val="90000"/>
              </a:lnSpc>
              <a:spcBef>
                <a:spcPts val="800"/>
              </a:spcBef>
              <a:spcAft>
                <a:spcPts val="0"/>
              </a:spcAft>
              <a:buClr>
                <a:srgbClr val="7030A0"/>
              </a:buClr>
              <a:buSzPts val="900"/>
              <a:buFont typeface="Arial"/>
              <a:buNone/>
              <a:defRPr b="0" i="0" sz="1200" u="none" cap="none" strike="noStrike">
                <a:solidFill>
                  <a:srgbClr val="7030A0"/>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380" name="Google Shape;380;p68"/>
          <p:cNvSpPr txBox="1"/>
          <p:nvPr>
            <p:ph idx="4" type="body"/>
          </p:nvPr>
        </p:nvSpPr>
        <p:spPr>
          <a:xfrm>
            <a:off x="5239795" y="4635938"/>
            <a:ext cx="6042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381" name="Google Shape;381;p68"/>
          <p:cNvSpPr txBox="1"/>
          <p:nvPr>
            <p:ph idx="5" type="body"/>
          </p:nvPr>
        </p:nvSpPr>
        <p:spPr>
          <a:xfrm>
            <a:off x="4384763" y="4633375"/>
            <a:ext cx="6600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382" name="Google Shape;382;p68"/>
          <p:cNvSpPr txBox="1"/>
          <p:nvPr>
            <p:ph idx="6" type="body"/>
          </p:nvPr>
        </p:nvSpPr>
        <p:spPr>
          <a:xfrm>
            <a:off x="3243734" y="4635938"/>
            <a:ext cx="7413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383" name="Google Shape;383;p68"/>
          <p:cNvSpPr txBox="1"/>
          <p:nvPr>
            <p:ph idx="7" type="body"/>
          </p:nvPr>
        </p:nvSpPr>
        <p:spPr>
          <a:xfrm>
            <a:off x="1881031" y="4635938"/>
            <a:ext cx="11241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384" name="Google Shape;384;p68"/>
          <p:cNvSpPr txBox="1"/>
          <p:nvPr/>
        </p:nvSpPr>
        <p:spPr>
          <a:xfrm>
            <a:off x="2398495" y="4437307"/>
            <a:ext cx="11157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Products and Services</a:t>
            </a:r>
            <a:endParaRPr b="0" i="0" sz="1400" u="none" cap="none" strike="noStrike">
              <a:solidFill>
                <a:schemeClr val="dk1"/>
              </a:solidFill>
              <a:latin typeface="Calibri"/>
              <a:ea typeface="Calibri"/>
              <a:cs typeface="Calibri"/>
              <a:sym typeface="Calibri"/>
            </a:endParaRPr>
          </a:p>
        </p:txBody>
      </p:sp>
      <p:sp>
        <p:nvSpPr>
          <p:cNvPr id="385" name="Google Shape;385;p68"/>
          <p:cNvSpPr txBox="1"/>
          <p:nvPr/>
        </p:nvSpPr>
        <p:spPr>
          <a:xfrm>
            <a:off x="3757586" y="4442210"/>
            <a:ext cx="935400" cy="11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Organization Size</a:t>
            </a:r>
            <a:endParaRPr b="0" i="0" sz="1400" u="none" cap="none" strike="noStrike">
              <a:solidFill>
                <a:schemeClr val="dk1"/>
              </a:solidFill>
              <a:latin typeface="Calibri"/>
              <a:ea typeface="Calibri"/>
              <a:cs typeface="Calibri"/>
              <a:sym typeface="Calibri"/>
            </a:endParaRPr>
          </a:p>
        </p:txBody>
      </p:sp>
      <p:sp>
        <p:nvSpPr>
          <p:cNvPr id="386" name="Google Shape;386;p68"/>
          <p:cNvSpPr txBox="1"/>
          <p:nvPr/>
        </p:nvSpPr>
        <p:spPr>
          <a:xfrm>
            <a:off x="4902228" y="4435673"/>
            <a:ext cx="7413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Industry</a:t>
            </a:r>
            <a:endParaRPr b="0" i="0" sz="1400" u="none" cap="none" strike="noStrike">
              <a:solidFill>
                <a:schemeClr val="dk1"/>
              </a:solidFill>
              <a:latin typeface="Calibri"/>
              <a:ea typeface="Calibri"/>
              <a:cs typeface="Calibri"/>
              <a:sym typeface="Calibri"/>
            </a:endParaRPr>
          </a:p>
        </p:txBody>
      </p:sp>
      <p:sp>
        <p:nvSpPr>
          <p:cNvPr id="387" name="Google Shape;387;p68"/>
          <p:cNvSpPr txBox="1"/>
          <p:nvPr/>
        </p:nvSpPr>
        <p:spPr>
          <a:xfrm>
            <a:off x="6031963" y="4436249"/>
            <a:ext cx="7413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Country</a:t>
            </a:r>
            <a:endParaRPr b="0" i="0" sz="1400" u="none" cap="none" strike="noStrike">
              <a:solidFill>
                <a:schemeClr val="dk1"/>
              </a:solidFill>
              <a:latin typeface="Calibri"/>
              <a:ea typeface="Calibri"/>
              <a:cs typeface="Calibri"/>
              <a:sym typeface="Calibri"/>
            </a:endParaRPr>
          </a:p>
        </p:txBody>
      </p:sp>
      <p:sp>
        <p:nvSpPr>
          <p:cNvPr id="388" name="Google Shape;388;p68"/>
          <p:cNvSpPr txBox="1"/>
          <p:nvPr>
            <p:ph idx="8" type="body"/>
          </p:nvPr>
        </p:nvSpPr>
        <p:spPr>
          <a:xfrm>
            <a:off x="6081965" y="4638035"/>
            <a:ext cx="6042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pic>
        <p:nvPicPr>
          <p:cNvPr id="389" name="Google Shape;389;p68"/>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nsert Photo 1">
  <p:cSld name="5_Insert Photo">
    <p:spTree>
      <p:nvGrpSpPr>
        <p:cNvPr id="390" name="Shape 390"/>
        <p:cNvGrpSpPr/>
        <p:nvPr/>
      </p:nvGrpSpPr>
      <p:grpSpPr>
        <a:xfrm>
          <a:off x="0" y="0"/>
          <a:ext cx="0" cy="0"/>
          <a:chOff x="0" y="0"/>
          <a:chExt cx="0" cy="0"/>
        </a:xfrm>
      </p:grpSpPr>
      <p:pic>
        <p:nvPicPr>
          <p:cNvPr id="391" name="Google Shape;391;p69"/>
          <p:cNvPicPr preferRelativeResize="0"/>
          <p:nvPr/>
        </p:nvPicPr>
        <p:blipFill rotWithShape="1">
          <a:blip r:embed="rId2">
            <a:alphaModFix/>
          </a:blip>
          <a:srcRect b="0" l="0" r="0" t="0"/>
          <a:stretch/>
        </p:blipFill>
        <p:spPr>
          <a:xfrm>
            <a:off x="4438556" y="-3733"/>
            <a:ext cx="4704779" cy="4262259"/>
          </a:xfrm>
          <a:prstGeom prst="rect">
            <a:avLst/>
          </a:prstGeom>
          <a:noFill/>
          <a:ln>
            <a:noFill/>
          </a:ln>
        </p:spPr>
      </p:pic>
      <p:sp>
        <p:nvSpPr>
          <p:cNvPr id="392" name="Google Shape;392;p69"/>
          <p:cNvSpPr/>
          <p:nvPr>
            <p:ph idx="2" type="pic"/>
          </p:nvPr>
        </p:nvSpPr>
        <p:spPr>
          <a:xfrm>
            <a:off x="4438556" y="0"/>
            <a:ext cx="4705500" cy="4263600"/>
          </a:xfrm>
          <a:prstGeom prst="rect">
            <a:avLst/>
          </a:prstGeom>
          <a:noFill/>
          <a:ln>
            <a:noFill/>
          </a:ln>
        </p:spPr>
        <p:txBody>
          <a:bodyPr anchorCtr="0" anchor="ctr" bIns="25200" lIns="50425" spcFirstLastPara="1" rIns="50425" wrap="square" tIns="25200">
            <a:noAutofit/>
          </a:bodyPr>
          <a:lstStyle>
            <a:lvl1pPr lvl="0" marR="0" rtl="0" algn="ctr">
              <a:lnSpc>
                <a:spcPct val="90000"/>
              </a:lnSpc>
              <a:spcBef>
                <a:spcPts val="800"/>
              </a:spcBef>
              <a:spcAft>
                <a:spcPts val="0"/>
              </a:spcAft>
              <a:buClr>
                <a:schemeClr val="lt1"/>
              </a:buClr>
              <a:buSzPts val="1500"/>
              <a:buFont typeface="Arial"/>
              <a:buNone/>
              <a:defRPr b="0" i="0" sz="2100" u="none" cap="none" strike="noStrike">
                <a:solidFill>
                  <a:schemeClr val="lt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393" name="Google Shape;393;p69"/>
          <p:cNvSpPr txBox="1"/>
          <p:nvPr>
            <p:ph type="ctrTitle"/>
          </p:nvPr>
        </p:nvSpPr>
        <p:spPr>
          <a:xfrm>
            <a:off x="460339" y="638400"/>
            <a:ext cx="3524700" cy="78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7F7F7F"/>
              </a:buClr>
              <a:buSzPts val="1800"/>
              <a:buFont typeface="Quattrocento Sans"/>
              <a:buNone/>
              <a:defRPr b="1" i="0" sz="2400" u="none" cap="none" strike="noStrike">
                <a:solidFill>
                  <a:srgbClr val="7F7F7F"/>
                </a:solidFill>
                <a:latin typeface="Quattrocento Sans"/>
                <a:ea typeface="Quattrocento Sans"/>
                <a:cs typeface="Quattrocento Sans"/>
                <a:sym typeface="Quattrocento Sans"/>
              </a:defRPr>
            </a:lvl1pPr>
            <a:lvl2pPr lvl="1" rtl="0" algn="l">
              <a:lnSpc>
                <a:spcPct val="100000"/>
              </a:lnSpc>
              <a:spcBef>
                <a:spcPts val="0"/>
              </a:spcBef>
              <a:spcAft>
                <a:spcPts val="0"/>
              </a:spcAft>
              <a:buSzPts val="800"/>
              <a:buNone/>
              <a:defRPr sz="1400"/>
            </a:lvl2pPr>
            <a:lvl3pPr lvl="2" rtl="0" algn="l">
              <a:lnSpc>
                <a:spcPct val="100000"/>
              </a:lnSpc>
              <a:spcBef>
                <a:spcPts val="0"/>
              </a:spcBef>
              <a:spcAft>
                <a:spcPts val="0"/>
              </a:spcAft>
              <a:buSzPts val="800"/>
              <a:buNone/>
              <a:defRPr sz="1400"/>
            </a:lvl3pPr>
            <a:lvl4pPr lvl="3" rtl="0" algn="l">
              <a:lnSpc>
                <a:spcPct val="100000"/>
              </a:lnSpc>
              <a:spcBef>
                <a:spcPts val="0"/>
              </a:spcBef>
              <a:spcAft>
                <a:spcPts val="0"/>
              </a:spcAft>
              <a:buSzPts val="800"/>
              <a:buNone/>
              <a:defRPr sz="1400"/>
            </a:lvl4pPr>
            <a:lvl5pPr lvl="4" rtl="0" algn="l">
              <a:lnSpc>
                <a:spcPct val="100000"/>
              </a:lnSpc>
              <a:spcBef>
                <a:spcPts val="0"/>
              </a:spcBef>
              <a:spcAft>
                <a:spcPts val="0"/>
              </a:spcAft>
              <a:buSzPts val="800"/>
              <a:buNone/>
              <a:defRPr sz="1400"/>
            </a:lvl5pPr>
            <a:lvl6pPr lvl="5" rtl="0" algn="l">
              <a:lnSpc>
                <a:spcPct val="100000"/>
              </a:lnSpc>
              <a:spcBef>
                <a:spcPts val="0"/>
              </a:spcBef>
              <a:spcAft>
                <a:spcPts val="0"/>
              </a:spcAft>
              <a:buSzPts val="800"/>
              <a:buNone/>
              <a:defRPr sz="1400"/>
            </a:lvl6pPr>
            <a:lvl7pPr lvl="6" rtl="0" algn="l">
              <a:lnSpc>
                <a:spcPct val="100000"/>
              </a:lnSpc>
              <a:spcBef>
                <a:spcPts val="0"/>
              </a:spcBef>
              <a:spcAft>
                <a:spcPts val="0"/>
              </a:spcAft>
              <a:buSzPts val="800"/>
              <a:buNone/>
              <a:defRPr sz="1400"/>
            </a:lvl7pPr>
            <a:lvl8pPr lvl="7" rtl="0" algn="l">
              <a:lnSpc>
                <a:spcPct val="100000"/>
              </a:lnSpc>
              <a:spcBef>
                <a:spcPts val="0"/>
              </a:spcBef>
              <a:spcAft>
                <a:spcPts val="0"/>
              </a:spcAft>
              <a:buSzPts val="800"/>
              <a:buNone/>
              <a:defRPr sz="1400"/>
            </a:lvl8pPr>
            <a:lvl9pPr lvl="8" rtl="0" algn="l">
              <a:lnSpc>
                <a:spcPct val="100000"/>
              </a:lnSpc>
              <a:spcBef>
                <a:spcPts val="0"/>
              </a:spcBef>
              <a:spcAft>
                <a:spcPts val="0"/>
              </a:spcAft>
              <a:buSzPts val="800"/>
              <a:buNone/>
              <a:defRPr sz="1400"/>
            </a:lvl9pPr>
          </a:lstStyle>
          <a:p/>
        </p:txBody>
      </p:sp>
      <p:sp>
        <p:nvSpPr>
          <p:cNvPr id="394" name="Google Shape;394;p69"/>
          <p:cNvSpPr txBox="1"/>
          <p:nvPr>
            <p:ph idx="1" type="body"/>
          </p:nvPr>
        </p:nvSpPr>
        <p:spPr>
          <a:xfrm>
            <a:off x="466725" y="1447799"/>
            <a:ext cx="3543300" cy="2537100"/>
          </a:xfrm>
          <a:prstGeom prst="rect">
            <a:avLst/>
          </a:prstGeom>
          <a:noFill/>
          <a:ln>
            <a:noFill/>
          </a:ln>
        </p:spPr>
        <p:txBody>
          <a:bodyPr anchorCtr="0" anchor="t" bIns="0" lIns="0" spcFirstLastPara="1" rIns="0" wrap="square" tIns="0">
            <a:noAutofit/>
          </a:bodyPr>
          <a:lstStyle>
            <a:lvl1pPr indent="-228600" lvl="0" marL="457200" marR="0" rtl="0" algn="l">
              <a:lnSpc>
                <a:spcPct val="150000"/>
              </a:lnSpc>
              <a:spcBef>
                <a:spcPts val="800"/>
              </a:spcBef>
              <a:spcAft>
                <a:spcPts val="0"/>
              </a:spcAft>
              <a:buClr>
                <a:srgbClr val="3A3838"/>
              </a:buClr>
              <a:buSzPts val="700"/>
              <a:buFont typeface="Arial"/>
              <a:buNone/>
              <a:defRPr b="0" i="0" sz="900" u="none" cap="none" strike="noStrike">
                <a:solidFill>
                  <a:srgbClr val="3A3838"/>
                </a:solidFill>
                <a:latin typeface="Quattrocento Sans"/>
                <a:ea typeface="Quattrocento Sans"/>
                <a:cs typeface="Quattrocento Sans"/>
                <a:sym typeface="Quattrocento Sans"/>
              </a:defRPr>
            </a:lvl1pPr>
            <a:lvl2pPr indent="-311150" lvl="1" marL="914400"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indent="-298450" lvl="2" marL="1371600"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indent="-292100" lvl="3" marL="1828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indent="-292100" lvl="4" marL="22860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395" name="Google Shape;395;p69"/>
          <p:cNvCxnSpPr/>
          <p:nvPr/>
        </p:nvCxnSpPr>
        <p:spPr>
          <a:xfrm>
            <a:off x="10471871" y="7519988"/>
            <a:ext cx="0" cy="476400"/>
          </a:xfrm>
          <a:prstGeom prst="straightConnector1">
            <a:avLst/>
          </a:prstGeom>
          <a:noFill/>
          <a:ln cap="flat" cmpd="sng" w="9525">
            <a:solidFill>
              <a:srgbClr val="BFBFBF"/>
            </a:solidFill>
            <a:prstDash val="solid"/>
            <a:miter lim="800000"/>
            <a:headEnd len="sm" w="sm" type="none"/>
            <a:tailEnd len="sm" w="sm" type="none"/>
          </a:ln>
        </p:spPr>
      </p:cxnSp>
      <p:sp>
        <p:nvSpPr>
          <p:cNvPr id="396" name="Google Shape;396;p69"/>
          <p:cNvSpPr/>
          <p:nvPr/>
        </p:nvSpPr>
        <p:spPr>
          <a:xfrm>
            <a:off x="0" y="4267200"/>
            <a:ext cx="9144000" cy="8763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Calibri"/>
              <a:buNone/>
            </a:pPr>
            <a:r>
              <a:t/>
            </a:r>
            <a:endParaRPr b="0" i="0" sz="1300" u="none" cap="none" strike="noStrike">
              <a:solidFill>
                <a:schemeClr val="lt1"/>
              </a:solidFill>
              <a:latin typeface="Quattrocento Sans"/>
              <a:ea typeface="Quattrocento Sans"/>
              <a:cs typeface="Quattrocento Sans"/>
              <a:sym typeface="Quattrocento Sans"/>
            </a:endParaRPr>
          </a:p>
        </p:txBody>
      </p:sp>
      <p:sp>
        <p:nvSpPr>
          <p:cNvPr id="397" name="Google Shape;397;p69"/>
          <p:cNvSpPr txBox="1"/>
          <p:nvPr>
            <p:ph idx="3" type="body"/>
          </p:nvPr>
        </p:nvSpPr>
        <p:spPr>
          <a:xfrm>
            <a:off x="8199986" y="4726429"/>
            <a:ext cx="630600" cy="287100"/>
          </a:xfrm>
          <a:prstGeom prst="rect">
            <a:avLst/>
          </a:prstGeom>
          <a:noFill/>
          <a:ln>
            <a:noFill/>
          </a:ln>
        </p:spPr>
        <p:txBody>
          <a:bodyPr anchorCtr="0" anchor="t" bIns="0" lIns="0" spcFirstLastPara="1" rIns="0" wrap="square" tIns="0">
            <a:noAutofit/>
          </a:bodyPr>
          <a:lstStyle>
            <a:lvl1pPr indent="-228600" lvl="0" marL="457200" marR="0" rtl="0" algn="ctr">
              <a:lnSpc>
                <a:spcPct val="90000"/>
              </a:lnSpc>
              <a:spcBef>
                <a:spcPts val="0"/>
              </a:spcBef>
              <a:spcAft>
                <a:spcPts val="0"/>
              </a:spcAft>
              <a:buClr>
                <a:srgbClr val="7F7F7F"/>
              </a:buClr>
              <a:buSzPts val="400"/>
              <a:buFont typeface="Arial"/>
              <a:buNone/>
              <a:defRPr b="0" i="0" sz="6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398" name="Google Shape;398;p69"/>
          <p:cNvCxnSpPr/>
          <p:nvPr/>
        </p:nvCxnSpPr>
        <p:spPr>
          <a:xfrm>
            <a:off x="7892703" y="4448175"/>
            <a:ext cx="0" cy="476400"/>
          </a:xfrm>
          <a:prstGeom prst="straightConnector1">
            <a:avLst/>
          </a:prstGeom>
          <a:noFill/>
          <a:ln cap="flat" cmpd="sng" w="9525">
            <a:solidFill>
              <a:srgbClr val="BFBFBF"/>
            </a:solidFill>
            <a:prstDash val="solid"/>
            <a:miter lim="800000"/>
            <a:headEnd len="sm" w="sm" type="none"/>
            <a:tailEnd len="sm" w="sm" type="none"/>
          </a:ln>
        </p:spPr>
      </p:cxnSp>
      <p:sp>
        <p:nvSpPr>
          <p:cNvPr id="399" name="Google Shape;399;p69"/>
          <p:cNvSpPr/>
          <p:nvPr>
            <p:ph idx="4" type="pic"/>
          </p:nvPr>
        </p:nvSpPr>
        <p:spPr>
          <a:xfrm>
            <a:off x="151873" y="4413537"/>
            <a:ext cx="1548300" cy="625800"/>
          </a:xfrm>
          <a:prstGeom prst="rect">
            <a:avLst/>
          </a:prstGeom>
          <a:noFill/>
          <a:ln>
            <a:noFill/>
          </a:ln>
        </p:spPr>
        <p:txBody>
          <a:bodyPr anchorCtr="0" anchor="ctr" bIns="25200" lIns="50425" spcFirstLastPara="1" rIns="50425" wrap="square" tIns="25200">
            <a:noAutofit/>
          </a:bodyPr>
          <a:lstStyle>
            <a:lvl1pPr lvl="0" marR="0" rtl="0" algn="ctr">
              <a:lnSpc>
                <a:spcPct val="90000"/>
              </a:lnSpc>
              <a:spcBef>
                <a:spcPts val="800"/>
              </a:spcBef>
              <a:spcAft>
                <a:spcPts val="0"/>
              </a:spcAft>
              <a:buClr>
                <a:srgbClr val="7030A0"/>
              </a:buClr>
              <a:buSzPts val="900"/>
              <a:buFont typeface="Arial"/>
              <a:buNone/>
              <a:defRPr b="0" i="0" sz="1200" u="none" cap="none" strike="noStrike">
                <a:solidFill>
                  <a:srgbClr val="7030A0"/>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400" name="Google Shape;400;p69"/>
          <p:cNvSpPr txBox="1"/>
          <p:nvPr>
            <p:ph idx="5" type="body"/>
          </p:nvPr>
        </p:nvSpPr>
        <p:spPr>
          <a:xfrm>
            <a:off x="6669630" y="4617084"/>
            <a:ext cx="6042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401" name="Google Shape;401;p69"/>
          <p:cNvSpPr txBox="1"/>
          <p:nvPr>
            <p:ph idx="6" type="body"/>
          </p:nvPr>
        </p:nvSpPr>
        <p:spPr>
          <a:xfrm>
            <a:off x="5477005" y="4635938"/>
            <a:ext cx="6600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402" name="Google Shape;402;p69"/>
          <p:cNvSpPr txBox="1"/>
          <p:nvPr>
            <p:ph idx="7" type="body"/>
          </p:nvPr>
        </p:nvSpPr>
        <p:spPr>
          <a:xfrm>
            <a:off x="3980438" y="4617084"/>
            <a:ext cx="7413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403" name="Google Shape;403;p69"/>
          <p:cNvSpPr txBox="1"/>
          <p:nvPr>
            <p:ph idx="8" type="body"/>
          </p:nvPr>
        </p:nvSpPr>
        <p:spPr>
          <a:xfrm>
            <a:off x="2315446" y="4628638"/>
            <a:ext cx="11289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404" name="Google Shape;404;p69"/>
          <p:cNvSpPr txBox="1"/>
          <p:nvPr/>
        </p:nvSpPr>
        <p:spPr>
          <a:xfrm>
            <a:off x="2398495" y="4437307"/>
            <a:ext cx="11157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Products and Services</a:t>
            </a:r>
            <a:endParaRPr b="0" i="0" sz="1400" u="none" cap="none" strike="noStrike">
              <a:solidFill>
                <a:schemeClr val="dk1"/>
              </a:solidFill>
              <a:latin typeface="Calibri"/>
              <a:ea typeface="Calibri"/>
              <a:cs typeface="Calibri"/>
              <a:sym typeface="Calibri"/>
            </a:endParaRPr>
          </a:p>
        </p:txBody>
      </p:sp>
      <p:sp>
        <p:nvSpPr>
          <p:cNvPr id="405" name="Google Shape;405;p69"/>
          <p:cNvSpPr txBox="1"/>
          <p:nvPr/>
        </p:nvSpPr>
        <p:spPr>
          <a:xfrm>
            <a:off x="3970913" y="4434034"/>
            <a:ext cx="935400" cy="11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Organization Size</a:t>
            </a:r>
            <a:endParaRPr b="0" i="0" sz="1400" u="none" cap="none" strike="noStrike">
              <a:solidFill>
                <a:schemeClr val="dk1"/>
              </a:solidFill>
              <a:latin typeface="Calibri"/>
              <a:ea typeface="Calibri"/>
              <a:cs typeface="Calibri"/>
              <a:sym typeface="Calibri"/>
            </a:endParaRPr>
          </a:p>
        </p:txBody>
      </p:sp>
      <p:sp>
        <p:nvSpPr>
          <p:cNvPr id="406" name="Google Shape;406;p69"/>
          <p:cNvSpPr txBox="1"/>
          <p:nvPr/>
        </p:nvSpPr>
        <p:spPr>
          <a:xfrm>
            <a:off x="5598401" y="4436870"/>
            <a:ext cx="7413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Industry</a:t>
            </a:r>
            <a:endParaRPr b="0" i="0" sz="1400" u="none" cap="none" strike="noStrike">
              <a:solidFill>
                <a:schemeClr val="dk1"/>
              </a:solidFill>
              <a:latin typeface="Calibri"/>
              <a:ea typeface="Calibri"/>
              <a:cs typeface="Calibri"/>
              <a:sym typeface="Calibri"/>
            </a:endParaRPr>
          </a:p>
        </p:txBody>
      </p:sp>
      <p:sp>
        <p:nvSpPr>
          <p:cNvPr id="407" name="Google Shape;407;p69"/>
          <p:cNvSpPr txBox="1"/>
          <p:nvPr/>
        </p:nvSpPr>
        <p:spPr>
          <a:xfrm>
            <a:off x="6745552" y="4448175"/>
            <a:ext cx="7413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Country</a:t>
            </a:r>
            <a:endParaRPr b="0" i="0" sz="1400" u="none" cap="none" strike="noStrike">
              <a:solidFill>
                <a:schemeClr val="dk1"/>
              </a:solidFill>
              <a:latin typeface="Calibri"/>
              <a:ea typeface="Calibri"/>
              <a:cs typeface="Calibri"/>
              <a:sym typeface="Calibri"/>
            </a:endParaRPr>
          </a:p>
        </p:txBody>
      </p:sp>
      <p:pic>
        <p:nvPicPr>
          <p:cNvPr id="408" name="Google Shape;408;p69"/>
          <p:cNvPicPr preferRelativeResize="0"/>
          <p:nvPr/>
        </p:nvPicPr>
        <p:blipFill>
          <a:blip r:embed="rId3">
            <a:alphaModFix/>
          </a:blip>
          <a:stretch>
            <a:fillRect/>
          </a:stretch>
        </p:blipFill>
        <p:spPr>
          <a:xfrm>
            <a:off x="151858" y="120075"/>
            <a:ext cx="1083526" cy="210283"/>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9" name="Shape 409"/>
        <p:cNvGrpSpPr/>
        <p:nvPr/>
      </p:nvGrpSpPr>
      <p:grpSpPr>
        <a:xfrm>
          <a:off x="0" y="0"/>
          <a:ext cx="0" cy="0"/>
          <a:chOff x="0" y="0"/>
          <a:chExt cx="0" cy="0"/>
        </a:xfrm>
      </p:grpSpPr>
      <p:sp>
        <p:nvSpPr>
          <p:cNvPr id="410" name="Google Shape;410;p70"/>
          <p:cNvSpPr txBox="1"/>
          <p:nvPr>
            <p:ph type="title"/>
          </p:nvPr>
        </p:nvSpPr>
        <p:spPr>
          <a:xfrm>
            <a:off x="311700" y="445025"/>
            <a:ext cx="8520600" cy="572700"/>
          </a:xfrm>
          <a:prstGeom prst="rect">
            <a:avLst/>
          </a:prstGeom>
          <a:noFill/>
          <a:ln>
            <a:noFill/>
          </a:ln>
        </p:spPr>
        <p:txBody>
          <a:bodyPr anchorCtr="0" anchor="t" bIns="67225" lIns="67225" spcFirstLastPara="1" rIns="67225" wrap="square" tIns="67225">
            <a:noAutofit/>
          </a:bodyPr>
          <a:lstStyle>
            <a:lvl1pPr lvl="0" rtl="0" algn="l">
              <a:lnSpc>
                <a:spcPct val="90000"/>
              </a:lnSpc>
              <a:spcBef>
                <a:spcPts val="0"/>
              </a:spcBef>
              <a:spcAft>
                <a:spcPts val="0"/>
              </a:spcAft>
              <a:buClr>
                <a:schemeClr val="dk1"/>
              </a:buClr>
              <a:buSzPts val="2100"/>
              <a:buFont typeface="Quattrocento Sans"/>
              <a:buNone/>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411" name="Google Shape;411;p70"/>
          <p:cNvSpPr txBox="1"/>
          <p:nvPr>
            <p:ph idx="12" type="sldNum"/>
          </p:nvPr>
        </p:nvSpPr>
        <p:spPr>
          <a:xfrm>
            <a:off x="8472458" y="4663217"/>
            <a:ext cx="548700" cy="393600"/>
          </a:xfrm>
          <a:prstGeom prst="rect">
            <a:avLst/>
          </a:prstGeom>
          <a:noFill/>
          <a:ln>
            <a:noFill/>
          </a:ln>
        </p:spPr>
        <p:txBody>
          <a:bodyPr anchorCtr="0" anchor="ctr" bIns="67225" lIns="67225" spcFirstLastPara="1" rIns="67225" wrap="square" tIns="67225">
            <a:noAutofit/>
          </a:bodyPr>
          <a:lstStyle>
            <a:lvl1pPr indent="0" lvl="0"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pic>
        <p:nvPicPr>
          <p:cNvPr id="412" name="Google Shape;412;p70"/>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 Slide 1_1">
    <p:bg>
      <p:bgPr>
        <a:solidFill>
          <a:schemeClr val="lt2"/>
        </a:solidFill>
      </p:bgPr>
    </p:bg>
    <p:spTree>
      <p:nvGrpSpPr>
        <p:cNvPr id="413" name="Shape 413"/>
        <p:cNvGrpSpPr/>
        <p:nvPr/>
      </p:nvGrpSpPr>
      <p:grpSpPr>
        <a:xfrm>
          <a:off x="0" y="0"/>
          <a:ext cx="0" cy="0"/>
          <a:chOff x="0" y="0"/>
          <a:chExt cx="0" cy="0"/>
        </a:xfrm>
      </p:grpSpPr>
      <p:pic>
        <p:nvPicPr>
          <p:cNvPr id="414" name="Google Shape;414;p71"/>
          <p:cNvPicPr preferRelativeResize="0"/>
          <p:nvPr/>
        </p:nvPicPr>
        <p:blipFill>
          <a:blip r:embed="rId2">
            <a:alphaModFix/>
          </a:blip>
          <a:stretch>
            <a:fillRect/>
          </a:stretch>
        </p:blipFill>
        <p:spPr>
          <a:xfrm>
            <a:off x="229964" y="261197"/>
            <a:ext cx="1449629" cy="281347"/>
          </a:xfrm>
          <a:prstGeom prst="rect">
            <a:avLst/>
          </a:prstGeom>
          <a:noFill/>
          <a:ln>
            <a:noFill/>
          </a:ln>
        </p:spPr>
      </p:pic>
      <p:sp>
        <p:nvSpPr>
          <p:cNvPr id="415" name="Google Shape;415;p71"/>
          <p:cNvSpPr txBox="1"/>
          <p:nvPr>
            <p:ph type="title"/>
          </p:nvPr>
        </p:nvSpPr>
        <p:spPr>
          <a:xfrm>
            <a:off x="305092" y="2272496"/>
            <a:ext cx="7222800" cy="1344900"/>
          </a:xfrm>
          <a:prstGeom prst="rect">
            <a:avLst/>
          </a:prstGeom>
          <a:noFill/>
          <a:ln>
            <a:noFill/>
          </a:ln>
        </p:spPr>
        <p:txBody>
          <a:bodyPr anchorCtr="0" anchor="b" bIns="134475" lIns="0" spcFirstLastPara="1" rIns="0" wrap="square" tIns="0">
            <a:noAutofit/>
          </a:bodyPr>
          <a:lstStyle>
            <a:lvl1pPr lvl="0" rtl="0" algn="l">
              <a:lnSpc>
                <a:spcPct val="90000"/>
              </a:lnSpc>
              <a:spcBef>
                <a:spcPts val="0"/>
              </a:spcBef>
              <a:spcAft>
                <a:spcPts val="0"/>
              </a:spcAft>
              <a:buClr>
                <a:schemeClr val="dk2"/>
              </a:buClr>
              <a:buSzPts val="3500"/>
              <a:buFont typeface="Quattrocento Sans"/>
              <a:buNone/>
              <a:defRPr sz="3500" strike="noStrike">
                <a:solidFill>
                  <a:schemeClr val="dk2"/>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416" name="Google Shape;416;p71"/>
          <p:cNvSpPr txBox="1"/>
          <p:nvPr>
            <p:ph idx="1" type="body"/>
          </p:nvPr>
        </p:nvSpPr>
        <p:spPr>
          <a:xfrm>
            <a:off x="348631" y="3635745"/>
            <a:ext cx="7202100" cy="5589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200"/>
              <a:buNone/>
              <a:defRPr sz="1300"/>
            </a:lvl1pPr>
            <a:lvl2pPr indent="-228600" lvl="1" marL="914400" rtl="0" algn="l">
              <a:lnSpc>
                <a:spcPct val="100000"/>
              </a:lnSpc>
              <a:spcBef>
                <a:spcPts val="0"/>
              </a:spcBef>
              <a:spcAft>
                <a:spcPts val="0"/>
              </a:spcAft>
              <a:buClr>
                <a:schemeClr val="dk1"/>
              </a:buClr>
              <a:buSzPts val="1200"/>
              <a:buNone/>
              <a:defRPr sz="1300"/>
            </a:lvl2pPr>
            <a:lvl3pPr indent="-228600" lvl="2" marL="1371600" rtl="0" algn="l">
              <a:lnSpc>
                <a:spcPct val="100000"/>
              </a:lnSpc>
              <a:spcBef>
                <a:spcPts val="0"/>
              </a:spcBef>
              <a:spcAft>
                <a:spcPts val="0"/>
              </a:spcAft>
              <a:buClr>
                <a:schemeClr val="dk2"/>
              </a:buClr>
              <a:buSzPts val="900"/>
              <a:buNone/>
              <a:defRPr sz="1000"/>
            </a:lvl3pPr>
            <a:lvl4pPr indent="-228600" lvl="3" marL="1828800" rtl="0" algn="l">
              <a:lnSpc>
                <a:spcPct val="100000"/>
              </a:lnSpc>
              <a:spcBef>
                <a:spcPts val="0"/>
              </a:spcBef>
              <a:spcAft>
                <a:spcPts val="0"/>
              </a:spcAft>
              <a:buClr>
                <a:schemeClr val="dk1"/>
              </a:buClr>
              <a:buSzPts val="900"/>
              <a:buNone/>
              <a:defRPr sz="1000"/>
            </a:lvl4pPr>
            <a:lvl5pPr indent="-228600" lvl="4" marL="2286000" rtl="0" algn="l">
              <a:lnSpc>
                <a:spcPct val="100000"/>
              </a:lnSpc>
              <a:spcBef>
                <a:spcPts val="0"/>
              </a:spcBef>
              <a:spcAft>
                <a:spcPts val="0"/>
              </a:spcAft>
              <a:buClr>
                <a:schemeClr val="dk1"/>
              </a:buClr>
              <a:buSzPts val="700"/>
              <a:buNone/>
              <a:defRPr sz="800"/>
            </a:lvl5pPr>
            <a:lvl6pPr indent="-228600" lvl="5" marL="2743200" rtl="0" algn="l">
              <a:lnSpc>
                <a:spcPct val="100000"/>
              </a:lnSpc>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lnSpc>
                <a:spcPct val="100000"/>
              </a:lnSpc>
              <a:spcBef>
                <a:spcPts val="300"/>
              </a:spcBef>
              <a:spcAft>
                <a:spcPts val="0"/>
              </a:spcAft>
              <a:buClr>
                <a:schemeClr val="dk1"/>
              </a:buClr>
              <a:buSzPts val="1300"/>
              <a:buChar char="•"/>
              <a:defRPr/>
            </a:lvl8pPr>
            <a:lvl9pPr indent="-311150" lvl="8" marL="4114800" rtl="0" algn="l">
              <a:lnSpc>
                <a:spcPct val="100000"/>
              </a:lnSpc>
              <a:spcBef>
                <a:spcPts val="300"/>
              </a:spcBef>
              <a:spcAft>
                <a:spcPts val="0"/>
              </a:spcAft>
              <a:buClr>
                <a:schemeClr val="dk1"/>
              </a:buClr>
              <a:buSzPts val="1300"/>
              <a:buChar char="•"/>
              <a:defRPr/>
            </a:lvl9pPr>
          </a:lstStyle>
          <a:p/>
        </p:txBody>
      </p:sp>
      <p:sp>
        <p:nvSpPr>
          <p:cNvPr id="417" name="Google Shape;417;p71"/>
          <p:cNvSpPr/>
          <p:nvPr/>
        </p:nvSpPr>
        <p:spPr>
          <a:xfrm>
            <a:off x="6200038" y="170737"/>
            <a:ext cx="1561500" cy="652500"/>
          </a:xfrm>
          <a:prstGeom prst="rect">
            <a:avLst/>
          </a:prstGeom>
          <a:solidFill>
            <a:srgbClr val="FFFFFF"/>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1">
  <p:cSld name="Blank">
    <p:spTree>
      <p:nvGrpSpPr>
        <p:cNvPr id="418" name="Shape 418"/>
        <p:cNvGrpSpPr/>
        <p:nvPr/>
      </p:nvGrpSpPr>
      <p:grpSpPr>
        <a:xfrm>
          <a:off x="0" y="0"/>
          <a:ext cx="0" cy="0"/>
          <a:chOff x="0" y="0"/>
          <a:chExt cx="0" cy="0"/>
        </a:xfrm>
      </p:grpSpPr>
      <p:pic>
        <p:nvPicPr>
          <p:cNvPr id="419" name="Google Shape;419;p72"/>
          <p:cNvPicPr preferRelativeResize="0"/>
          <p:nvPr/>
        </p:nvPicPr>
        <p:blipFill>
          <a:blip r:embed="rId2">
            <a:alphaModFix/>
          </a:blip>
          <a:stretch>
            <a:fillRect/>
          </a:stretch>
        </p:blipFill>
        <p:spPr>
          <a:xfrm>
            <a:off x="44918" y="4809625"/>
            <a:ext cx="1449629" cy="28134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420" name="Shape 420"/>
        <p:cNvGrpSpPr/>
        <p:nvPr/>
      </p:nvGrpSpPr>
      <p:grpSpPr>
        <a:xfrm>
          <a:off x="0" y="0"/>
          <a:ext cx="0" cy="0"/>
          <a:chOff x="0" y="0"/>
          <a:chExt cx="0" cy="0"/>
        </a:xfrm>
      </p:grpSpPr>
      <p:sp>
        <p:nvSpPr>
          <p:cNvPr id="421" name="Google Shape;421;p73"/>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9pPr>
          </a:lstStyle>
          <a:p/>
        </p:txBody>
      </p:sp>
      <p:pic>
        <p:nvPicPr>
          <p:cNvPr id="422" name="Google Shape;422;p73"/>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423" name="Shape 423"/>
        <p:cNvGrpSpPr/>
        <p:nvPr/>
      </p:nvGrpSpPr>
      <p:grpSpPr>
        <a:xfrm>
          <a:off x="0" y="0"/>
          <a:ext cx="0" cy="0"/>
          <a:chOff x="0" y="0"/>
          <a:chExt cx="0" cy="0"/>
        </a:xfrm>
      </p:grpSpPr>
      <p:sp>
        <p:nvSpPr>
          <p:cNvPr id="424" name="Google Shape;424;p74"/>
          <p:cNvSpPr txBox="1"/>
          <p:nvPr>
            <p:ph idx="1" type="body"/>
          </p:nvPr>
        </p:nvSpPr>
        <p:spPr>
          <a:xfrm>
            <a:off x="363538" y="1589564"/>
            <a:ext cx="8399400" cy="1776000"/>
          </a:xfrm>
          <a:prstGeom prst="rect">
            <a:avLst/>
          </a:prstGeom>
          <a:noFill/>
          <a:ln>
            <a:noFill/>
          </a:ln>
        </p:spPr>
        <p:txBody>
          <a:bodyPr anchorCtr="0" anchor="ctr" bIns="67225" lIns="0" spcFirstLastPara="1" rIns="107575" wrap="square" tIns="67225">
            <a:noAutofit/>
          </a:bodyPr>
          <a:lstStyle>
            <a:lvl1pPr indent="-228600" lvl="0" marL="457200" marR="0" rtl="0" algn="ctr">
              <a:lnSpc>
                <a:spcPct val="100000"/>
              </a:lnSpc>
              <a:spcBef>
                <a:spcPts val="1100"/>
              </a:spcBef>
              <a:spcAft>
                <a:spcPts val="0"/>
              </a:spcAft>
              <a:buClr>
                <a:schemeClr val="lt1"/>
              </a:buClr>
              <a:buSzPts val="4900"/>
              <a:buFont typeface="Arial"/>
              <a:buNone/>
              <a:defRPr b="0" i="0" sz="5400" u="none" cap="none" strike="noStrike">
                <a:solidFill>
                  <a:schemeClr val="lt1"/>
                </a:solidFill>
                <a:latin typeface="Source Sans Pro Light"/>
                <a:ea typeface="Source Sans Pro Light"/>
                <a:cs typeface="Source Sans Pro Light"/>
                <a:sym typeface="Source Sans Pro Light"/>
              </a:defRPr>
            </a:lvl1pPr>
            <a:lvl2pPr indent="-228600" lvl="1" marL="914400" marR="0" rtl="0" algn="l">
              <a:lnSpc>
                <a:spcPct val="100000"/>
              </a:lnSpc>
              <a:spcBef>
                <a:spcPts val="400"/>
              </a:spcBef>
              <a:spcAft>
                <a:spcPts val="0"/>
              </a:spcAft>
              <a:buClr>
                <a:schemeClr val="lt1"/>
              </a:buClr>
              <a:buSzPts val="1800"/>
              <a:buFont typeface="Arial"/>
              <a:buNone/>
              <a:defRPr b="0" i="0" sz="2000" u="none" cap="none" strike="noStrike">
                <a:solidFill>
                  <a:schemeClr val="lt1"/>
                </a:solidFill>
                <a:latin typeface="Source Sans Pro Light"/>
                <a:ea typeface="Source Sans Pro Light"/>
                <a:cs typeface="Source Sans Pro Light"/>
                <a:sym typeface="Source Sans Pro Light"/>
              </a:defRPr>
            </a:lvl2pPr>
            <a:lvl3pPr indent="-228600" lvl="2" marL="1371600" marR="0" rtl="0" algn="l">
              <a:lnSpc>
                <a:spcPct val="100000"/>
              </a:lnSpc>
              <a:spcBef>
                <a:spcPts val="400"/>
              </a:spcBef>
              <a:spcAft>
                <a:spcPts val="0"/>
              </a:spcAft>
              <a:buClr>
                <a:schemeClr val="lt1"/>
              </a:buClr>
              <a:buSzPts val="1500"/>
              <a:buFont typeface="Merriweather Sans"/>
              <a:buNone/>
              <a:defRPr b="0" i="0" sz="1800" u="none" cap="none" strike="noStrike">
                <a:solidFill>
                  <a:schemeClr val="lt1"/>
                </a:solidFill>
                <a:latin typeface="Source Sans Pro Light"/>
                <a:ea typeface="Source Sans Pro Light"/>
                <a:cs typeface="Source Sans Pro Light"/>
                <a:sym typeface="Source Sans Pro Light"/>
              </a:defRPr>
            </a:lvl3pPr>
            <a:lvl4pPr indent="-228600" lvl="3" marL="1828800" marR="0" rtl="0" algn="l">
              <a:lnSpc>
                <a:spcPct val="100000"/>
              </a:lnSpc>
              <a:spcBef>
                <a:spcPts val="400"/>
              </a:spcBef>
              <a:spcAft>
                <a:spcPts val="0"/>
              </a:spcAft>
              <a:buClr>
                <a:schemeClr val="lt1"/>
              </a:buClr>
              <a:buSzPts val="1600"/>
              <a:buFont typeface="Arial"/>
              <a:buNone/>
              <a:defRPr b="0" i="0" sz="1800" u="none" cap="none" strike="noStrike">
                <a:solidFill>
                  <a:schemeClr val="lt1"/>
                </a:solidFill>
                <a:latin typeface="Source Sans Pro Light"/>
                <a:ea typeface="Source Sans Pro Light"/>
                <a:cs typeface="Source Sans Pro Light"/>
                <a:sym typeface="Source Sans Pro Light"/>
              </a:defRPr>
            </a:lvl4pPr>
            <a:lvl5pPr indent="-228600" lvl="4" marL="2286000" marR="0" rtl="0" algn="l">
              <a:lnSpc>
                <a:spcPct val="100000"/>
              </a:lnSpc>
              <a:spcBef>
                <a:spcPts val="300"/>
              </a:spcBef>
              <a:spcAft>
                <a:spcPts val="0"/>
              </a:spcAft>
              <a:buClr>
                <a:schemeClr val="lt1"/>
              </a:buClr>
              <a:buSzPts val="1200"/>
              <a:buFont typeface="Merriweather Sans"/>
              <a:buNone/>
              <a:defRPr b="0" i="0" sz="1600" u="none" cap="none" strike="noStrike">
                <a:solidFill>
                  <a:schemeClr val="lt1"/>
                </a:solidFill>
                <a:latin typeface="Source Sans Pro Light"/>
                <a:ea typeface="Source Sans Pro Light"/>
                <a:cs typeface="Source Sans Pro Light"/>
                <a:sym typeface="Source Sans Pro Ligh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425" name="Google Shape;425;p74"/>
          <p:cNvPicPr preferRelativeResize="0"/>
          <p:nvPr/>
        </p:nvPicPr>
        <p:blipFill>
          <a:blip r:embed="rId2">
            <a:alphaModFix/>
          </a:blip>
          <a:stretch>
            <a:fillRect/>
          </a:stretch>
        </p:blipFill>
        <p:spPr>
          <a:xfrm>
            <a:off x="103411" y="4707134"/>
            <a:ext cx="1528846" cy="296731"/>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26" name="Shape 426"/>
        <p:cNvGrpSpPr/>
        <p:nvPr/>
      </p:nvGrpSpPr>
      <p:grpSpPr>
        <a:xfrm>
          <a:off x="0" y="0"/>
          <a:ext cx="0" cy="0"/>
          <a:chOff x="0" y="0"/>
          <a:chExt cx="0" cy="0"/>
        </a:xfrm>
      </p:grpSpPr>
      <p:sp>
        <p:nvSpPr>
          <p:cNvPr id="427" name="Google Shape;427;p75"/>
          <p:cNvSpPr txBox="1"/>
          <p:nvPr>
            <p:ph type="title"/>
          </p:nvPr>
        </p:nvSpPr>
        <p:spPr>
          <a:xfrm>
            <a:off x="341986" y="417281"/>
            <a:ext cx="8472900" cy="610500"/>
          </a:xfrm>
          <a:prstGeom prst="rect">
            <a:avLst/>
          </a:prstGeom>
          <a:noFill/>
          <a:ln>
            <a:noFill/>
          </a:ln>
        </p:spPr>
        <p:txBody>
          <a:bodyPr anchorCtr="0" anchor="t" bIns="68575" lIns="0" spcFirstLastPara="1" rIns="109725" wrap="square" tIns="68575">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pic>
        <p:nvPicPr>
          <p:cNvPr id="428" name="Google Shape;428;p75"/>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ccent Color 3">
  <p:cSld name="Section Title Accent Color 3">
    <p:bg>
      <p:bgPr>
        <a:solidFill>
          <a:schemeClr val="accent3"/>
        </a:solidFill>
      </p:bgPr>
    </p:bg>
    <p:spTree>
      <p:nvGrpSpPr>
        <p:cNvPr id="429" name="Shape 429"/>
        <p:cNvGrpSpPr/>
        <p:nvPr/>
      </p:nvGrpSpPr>
      <p:grpSpPr>
        <a:xfrm>
          <a:off x="0" y="0"/>
          <a:ext cx="0" cy="0"/>
          <a:chOff x="0" y="0"/>
          <a:chExt cx="0" cy="0"/>
        </a:xfrm>
      </p:grpSpPr>
      <p:sp>
        <p:nvSpPr>
          <p:cNvPr id="430" name="Google Shape;430;p76"/>
          <p:cNvSpPr txBox="1"/>
          <p:nvPr>
            <p:ph type="title"/>
          </p:nvPr>
        </p:nvSpPr>
        <p:spPr>
          <a:xfrm>
            <a:off x="201929" y="1563129"/>
            <a:ext cx="8740200" cy="1347000"/>
          </a:xfrm>
          <a:prstGeom prst="rect">
            <a:avLst/>
          </a:prstGeom>
          <a:noFill/>
          <a:ln>
            <a:noFill/>
          </a:ln>
        </p:spPr>
        <p:txBody>
          <a:bodyPr anchorCtr="0" anchor="t" bIns="68575" lIns="109725" spcFirstLastPara="1" rIns="109725" wrap="square" tIns="68575">
            <a:noAutofit/>
          </a:bodyPr>
          <a:lstStyle>
            <a:lvl1pPr lvl="0" rtl="0" algn="l">
              <a:lnSpc>
                <a:spcPct val="90000"/>
              </a:lnSpc>
              <a:spcBef>
                <a:spcPts val="0"/>
              </a:spcBef>
              <a:spcAft>
                <a:spcPts val="0"/>
              </a:spcAft>
              <a:buClr>
                <a:schemeClr val="lt1"/>
              </a:buClr>
              <a:buSzPts val="6500"/>
              <a:buFont typeface="Quattrocento Sans"/>
              <a:buNone/>
              <a:defRPr sz="6500">
                <a:solidFill>
                  <a:schemeClr val="lt1"/>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431" name="Google Shape;431;p76"/>
          <p:cNvSpPr/>
          <p:nvPr/>
        </p:nvSpPr>
        <p:spPr>
          <a:xfrm>
            <a:off x="7222895" y="265465"/>
            <a:ext cx="1561500" cy="652500"/>
          </a:xfrm>
          <a:prstGeom prst="rect">
            <a:avLst/>
          </a:prstGeom>
          <a:solidFill>
            <a:schemeClr val="accent3"/>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pic>
        <p:nvPicPr>
          <p:cNvPr id="432" name="Google Shape;432;p76"/>
          <p:cNvPicPr preferRelativeResize="0"/>
          <p:nvPr/>
        </p:nvPicPr>
        <p:blipFill>
          <a:blip r:embed="rId2">
            <a:alphaModFix/>
          </a:blip>
          <a:stretch>
            <a:fillRect/>
          </a:stretch>
        </p:blipFill>
        <p:spPr>
          <a:xfrm>
            <a:off x="103411" y="4707134"/>
            <a:ext cx="1528846" cy="296731"/>
          </a:xfrm>
          <a:prstGeom prst="rect">
            <a:avLst/>
          </a:prstGeom>
          <a:noFill/>
          <a:ln>
            <a:noFill/>
          </a:ln>
        </p:spPr>
      </p:pic>
    </p:spTree>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 cases">
  <p:cSld name="Use cases">
    <p:bg>
      <p:bgPr>
        <a:solidFill>
          <a:schemeClr val="lt1"/>
        </a:solidFill>
      </p:bgPr>
    </p:bg>
    <p:spTree>
      <p:nvGrpSpPr>
        <p:cNvPr id="433" name="Shape 433"/>
        <p:cNvGrpSpPr/>
        <p:nvPr/>
      </p:nvGrpSpPr>
      <p:grpSpPr>
        <a:xfrm>
          <a:off x="0" y="0"/>
          <a:ext cx="0" cy="0"/>
          <a:chOff x="0" y="0"/>
          <a:chExt cx="0" cy="0"/>
        </a:xfrm>
      </p:grpSpPr>
      <p:sp>
        <p:nvSpPr>
          <p:cNvPr id="434" name="Google Shape;434;p77"/>
          <p:cNvSpPr/>
          <p:nvPr/>
        </p:nvSpPr>
        <p:spPr>
          <a:xfrm>
            <a:off x="3786925" y="889150"/>
            <a:ext cx="15882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35" name="Google Shape;435;p77"/>
          <p:cNvSpPr/>
          <p:nvPr/>
        </p:nvSpPr>
        <p:spPr>
          <a:xfrm>
            <a:off x="5509389" y="889150"/>
            <a:ext cx="15882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36" name="Google Shape;436;p77"/>
          <p:cNvSpPr/>
          <p:nvPr/>
        </p:nvSpPr>
        <p:spPr>
          <a:xfrm>
            <a:off x="7231853" y="889150"/>
            <a:ext cx="15882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37" name="Google Shape;437;p77"/>
          <p:cNvSpPr/>
          <p:nvPr/>
        </p:nvSpPr>
        <p:spPr>
          <a:xfrm>
            <a:off x="341995" y="889150"/>
            <a:ext cx="15882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38" name="Google Shape;438;p77"/>
          <p:cNvSpPr/>
          <p:nvPr/>
        </p:nvSpPr>
        <p:spPr>
          <a:xfrm>
            <a:off x="2064460" y="889150"/>
            <a:ext cx="15882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39" name="Google Shape;439;p77"/>
          <p:cNvSpPr/>
          <p:nvPr/>
        </p:nvSpPr>
        <p:spPr>
          <a:xfrm>
            <a:off x="341994" y="4335235"/>
            <a:ext cx="15882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40" name="Google Shape;440;p77"/>
          <p:cNvSpPr/>
          <p:nvPr/>
        </p:nvSpPr>
        <p:spPr>
          <a:xfrm>
            <a:off x="2064459" y="4335235"/>
            <a:ext cx="15882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41" name="Google Shape;441;p77"/>
          <p:cNvSpPr/>
          <p:nvPr/>
        </p:nvSpPr>
        <p:spPr>
          <a:xfrm>
            <a:off x="3786924" y="4335235"/>
            <a:ext cx="15882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42" name="Google Shape;442;p77"/>
          <p:cNvSpPr/>
          <p:nvPr/>
        </p:nvSpPr>
        <p:spPr>
          <a:xfrm>
            <a:off x="5509389" y="4335235"/>
            <a:ext cx="15882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43" name="Google Shape;443;p77"/>
          <p:cNvSpPr/>
          <p:nvPr/>
        </p:nvSpPr>
        <p:spPr>
          <a:xfrm>
            <a:off x="7231853" y="4335235"/>
            <a:ext cx="15882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44" name="Google Shape;444;p77"/>
          <p:cNvSpPr/>
          <p:nvPr/>
        </p:nvSpPr>
        <p:spPr>
          <a:xfrm rot="5400000">
            <a:off x="2152090" y="801403"/>
            <a:ext cx="1412700" cy="1588200"/>
          </a:xfrm>
          <a:prstGeom prst="homePlate">
            <a:avLst>
              <a:gd fmla="val 12843" name="adj"/>
            </a:avLst>
          </a:prstGeom>
          <a:solidFill>
            <a:schemeClr val="lt1">
              <a:alpha val="6470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45" name="Google Shape;445;p77"/>
          <p:cNvSpPr/>
          <p:nvPr/>
        </p:nvSpPr>
        <p:spPr>
          <a:xfrm rot="5400000">
            <a:off x="429624" y="801403"/>
            <a:ext cx="1412700" cy="1588200"/>
          </a:xfrm>
          <a:prstGeom prst="homePlate">
            <a:avLst>
              <a:gd fmla="val 12843" name="adj"/>
            </a:avLst>
          </a:prstGeom>
          <a:solidFill>
            <a:schemeClr val="lt1">
              <a:alpha val="6470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46" name="Google Shape;446;p77"/>
          <p:cNvSpPr/>
          <p:nvPr/>
        </p:nvSpPr>
        <p:spPr>
          <a:xfrm rot="5400000">
            <a:off x="3874556" y="801403"/>
            <a:ext cx="1412700" cy="1588200"/>
          </a:xfrm>
          <a:prstGeom prst="homePlate">
            <a:avLst>
              <a:gd fmla="val 12843" name="adj"/>
            </a:avLst>
          </a:prstGeom>
          <a:solidFill>
            <a:schemeClr val="lt1">
              <a:alpha val="6470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47" name="Google Shape;447;p77"/>
          <p:cNvSpPr/>
          <p:nvPr/>
        </p:nvSpPr>
        <p:spPr>
          <a:xfrm rot="5400000">
            <a:off x="5597018" y="801403"/>
            <a:ext cx="1412700" cy="1588200"/>
          </a:xfrm>
          <a:prstGeom prst="homePlate">
            <a:avLst>
              <a:gd fmla="val 12843" name="adj"/>
            </a:avLst>
          </a:prstGeom>
          <a:solidFill>
            <a:schemeClr val="lt1">
              <a:alpha val="6470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48" name="Google Shape;448;p77"/>
          <p:cNvSpPr/>
          <p:nvPr/>
        </p:nvSpPr>
        <p:spPr>
          <a:xfrm rot="5400000">
            <a:off x="7319483" y="801403"/>
            <a:ext cx="1412700" cy="1588200"/>
          </a:xfrm>
          <a:prstGeom prst="homePlate">
            <a:avLst>
              <a:gd fmla="val 12843" name="adj"/>
            </a:avLst>
          </a:prstGeom>
          <a:solidFill>
            <a:schemeClr val="lt1">
              <a:alpha val="6470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49" name="Google Shape;449;p77"/>
          <p:cNvSpPr txBox="1"/>
          <p:nvPr>
            <p:ph idx="1" type="body"/>
          </p:nvPr>
        </p:nvSpPr>
        <p:spPr>
          <a:xfrm>
            <a:off x="381656" y="4373889"/>
            <a:ext cx="1508700" cy="4848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0" name="Google Shape;450;p77"/>
          <p:cNvSpPr txBox="1"/>
          <p:nvPr>
            <p:ph idx="2" type="body"/>
          </p:nvPr>
        </p:nvSpPr>
        <p:spPr>
          <a:xfrm>
            <a:off x="2104120" y="4373889"/>
            <a:ext cx="1508700" cy="207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1" name="Google Shape;451;p77"/>
          <p:cNvSpPr txBox="1"/>
          <p:nvPr>
            <p:ph idx="3" type="body"/>
          </p:nvPr>
        </p:nvSpPr>
        <p:spPr>
          <a:xfrm>
            <a:off x="3826586" y="4373889"/>
            <a:ext cx="1508700" cy="207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2" name="Google Shape;452;p77"/>
          <p:cNvSpPr txBox="1"/>
          <p:nvPr>
            <p:ph idx="4" type="body"/>
          </p:nvPr>
        </p:nvSpPr>
        <p:spPr>
          <a:xfrm>
            <a:off x="5549050" y="4373889"/>
            <a:ext cx="1508700" cy="207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3" name="Google Shape;453;p77"/>
          <p:cNvSpPr txBox="1"/>
          <p:nvPr>
            <p:ph idx="5" type="body"/>
          </p:nvPr>
        </p:nvSpPr>
        <p:spPr>
          <a:xfrm>
            <a:off x="7271513" y="4373889"/>
            <a:ext cx="1508700" cy="207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4" name="Google Shape;454;p77"/>
          <p:cNvSpPr txBox="1"/>
          <p:nvPr>
            <p:ph idx="6" type="body"/>
          </p:nvPr>
        </p:nvSpPr>
        <p:spPr>
          <a:xfrm>
            <a:off x="381656" y="941087"/>
            <a:ext cx="15087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5" name="Google Shape;455;p77"/>
          <p:cNvSpPr txBox="1"/>
          <p:nvPr>
            <p:ph type="title"/>
          </p:nvPr>
        </p:nvSpPr>
        <p:spPr>
          <a:xfrm>
            <a:off x="341995" y="469515"/>
            <a:ext cx="8478000" cy="29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0000"/>
              </a:buClr>
              <a:buSzPts val="13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56" name="Google Shape;456;p77"/>
          <p:cNvSpPr txBox="1"/>
          <p:nvPr>
            <p:ph idx="7" type="body"/>
          </p:nvPr>
        </p:nvSpPr>
        <p:spPr>
          <a:xfrm>
            <a:off x="2104119" y="941087"/>
            <a:ext cx="15087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7" name="Google Shape;457;p77"/>
          <p:cNvSpPr txBox="1"/>
          <p:nvPr>
            <p:ph idx="8" type="body"/>
          </p:nvPr>
        </p:nvSpPr>
        <p:spPr>
          <a:xfrm>
            <a:off x="3826586" y="941087"/>
            <a:ext cx="15087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8" name="Google Shape;458;p77"/>
          <p:cNvSpPr txBox="1"/>
          <p:nvPr>
            <p:ph idx="9" type="body"/>
          </p:nvPr>
        </p:nvSpPr>
        <p:spPr>
          <a:xfrm>
            <a:off x="5549048" y="941087"/>
            <a:ext cx="15087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9" name="Google Shape;459;p77"/>
          <p:cNvSpPr txBox="1"/>
          <p:nvPr>
            <p:ph idx="13" type="body"/>
          </p:nvPr>
        </p:nvSpPr>
        <p:spPr>
          <a:xfrm>
            <a:off x="7271513" y="941087"/>
            <a:ext cx="15087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60" name="Google Shape;460;p77"/>
          <p:cNvSpPr txBox="1"/>
          <p:nvPr>
            <p:ph idx="14" type="body"/>
          </p:nvPr>
        </p:nvSpPr>
        <p:spPr>
          <a:xfrm>
            <a:off x="381656" y="2657368"/>
            <a:ext cx="15087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1000"/>
              <a:buNone/>
              <a:defRPr sz="10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61" name="Google Shape;461;p77"/>
          <p:cNvSpPr txBox="1"/>
          <p:nvPr>
            <p:ph idx="15" type="body"/>
          </p:nvPr>
        </p:nvSpPr>
        <p:spPr>
          <a:xfrm>
            <a:off x="2104120" y="2657368"/>
            <a:ext cx="15087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1000"/>
              <a:buNone/>
              <a:defRPr sz="10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62" name="Google Shape;462;p77"/>
          <p:cNvSpPr txBox="1"/>
          <p:nvPr>
            <p:ph idx="16" type="body"/>
          </p:nvPr>
        </p:nvSpPr>
        <p:spPr>
          <a:xfrm>
            <a:off x="3826585" y="2657368"/>
            <a:ext cx="15087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1000"/>
              <a:buNone/>
              <a:defRPr sz="10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63" name="Google Shape;463;p77"/>
          <p:cNvSpPr txBox="1"/>
          <p:nvPr>
            <p:ph idx="17" type="body"/>
          </p:nvPr>
        </p:nvSpPr>
        <p:spPr>
          <a:xfrm>
            <a:off x="5549049" y="2657368"/>
            <a:ext cx="15087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1000"/>
              <a:buNone/>
              <a:defRPr sz="10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64" name="Google Shape;464;p77"/>
          <p:cNvSpPr txBox="1"/>
          <p:nvPr>
            <p:ph idx="18" type="body"/>
          </p:nvPr>
        </p:nvSpPr>
        <p:spPr>
          <a:xfrm>
            <a:off x="7271513" y="2657368"/>
            <a:ext cx="15087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1000"/>
              <a:buNone/>
              <a:defRPr sz="10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465" name="Google Shape;465;p77"/>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bg>
      <p:bgPr>
        <a:solidFill>
          <a:schemeClr val="dk1"/>
        </a:solidFill>
      </p:bgPr>
    </p:bg>
    <p:spTree>
      <p:nvGrpSpPr>
        <p:cNvPr id="466" name="Shape 466"/>
        <p:cNvGrpSpPr/>
        <p:nvPr/>
      </p:nvGrpSpPr>
      <p:grpSpPr>
        <a:xfrm>
          <a:off x="0" y="0"/>
          <a:ext cx="0" cy="0"/>
          <a:chOff x="0" y="0"/>
          <a:chExt cx="0" cy="0"/>
        </a:xfrm>
      </p:grpSpPr>
      <p:sp>
        <p:nvSpPr>
          <p:cNvPr id="467" name="Google Shape;467;p78"/>
          <p:cNvSpPr txBox="1"/>
          <p:nvPr>
            <p:ph idx="1" type="body"/>
          </p:nvPr>
        </p:nvSpPr>
        <p:spPr>
          <a:xfrm>
            <a:off x="254760" y="1286171"/>
            <a:ext cx="4238700" cy="4797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500"/>
              </a:spcBef>
              <a:spcAft>
                <a:spcPts val="0"/>
              </a:spcAft>
              <a:buClr>
                <a:schemeClr val="lt1"/>
              </a:buClr>
              <a:buSzPts val="2100"/>
              <a:buNone/>
              <a:defRPr b="1" i="0" sz="2400">
                <a:solidFill>
                  <a:schemeClr val="lt1"/>
                </a:solidFill>
                <a:latin typeface="Source Sans Pro"/>
                <a:ea typeface="Source Sans Pro"/>
                <a:cs typeface="Source Sans Pro"/>
                <a:sym typeface="Source Sans Pro"/>
              </a:defRPr>
            </a:lvl1pPr>
            <a:lvl2pPr indent="-228600" lvl="1" marL="914400" rtl="0" algn="l">
              <a:lnSpc>
                <a:spcPct val="100000"/>
              </a:lnSpc>
              <a:spcBef>
                <a:spcPts val="400"/>
              </a:spcBef>
              <a:spcAft>
                <a:spcPts val="0"/>
              </a:spcAft>
              <a:buClr>
                <a:schemeClr val="lt1"/>
              </a:buClr>
              <a:buSzPts val="1800"/>
              <a:buNone/>
              <a:defRPr b="1" sz="2000"/>
            </a:lvl2pPr>
            <a:lvl3pPr indent="-228600" lvl="2" marL="1371600" rtl="0" algn="l">
              <a:lnSpc>
                <a:spcPct val="100000"/>
              </a:lnSpc>
              <a:spcBef>
                <a:spcPts val="400"/>
              </a:spcBef>
              <a:spcAft>
                <a:spcPts val="0"/>
              </a:spcAft>
              <a:buClr>
                <a:schemeClr val="lt1"/>
              </a:buClr>
              <a:buSzPts val="1500"/>
              <a:buNone/>
              <a:defRPr b="1" sz="1800"/>
            </a:lvl3pPr>
            <a:lvl4pPr indent="-228600" lvl="3" marL="1828800" rtl="0" algn="l">
              <a:lnSpc>
                <a:spcPct val="100000"/>
              </a:lnSpc>
              <a:spcBef>
                <a:spcPts val="300"/>
              </a:spcBef>
              <a:spcAft>
                <a:spcPts val="0"/>
              </a:spcAft>
              <a:buClr>
                <a:schemeClr val="lt1"/>
              </a:buClr>
              <a:buSzPts val="1500"/>
              <a:buNone/>
              <a:defRPr b="1" sz="1600"/>
            </a:lvl4pPr>
            <a:lvl5pPr indent="-228600" lvl="4" marL="2286000" rtl="0" algn="l">
              <a:lnSpc>
                <a:spcPct val="100000"/>
              </a:lnSpc>
              <a:spcBef>
                <a:spcPts val="300"/>
              </a:spcBef>
              <a:spcAft>
                <a:spcPts val="0"/>
              </a:spcAft>
              <a:buClr>
                <a:schemeClr val="lt1"/>
              </a:buClr>
              <a:buSzPts val="1200"/>
              <a:buNone/>
              <a:defRPr b="1" sz="1600"/>
            </a:lvl5pPr>
            <a:lvl6pPr indent="-228600" lvl="5" marL="2743200" rtl="0" algn="l">
              <a:lnSpc>
                <a:spcPct val="100000"/>
              </a:lnSpc>
              <a:spcBef>
                <a:spcPts val="300"/>
              </a:spcBef>
              <a:spcAft>
                <a:spcPts val="0"/>
              </a:spcAft>
              <a:buClr>
                <a:schemeClr val="dk1"/>
              </a:buClr>
              <a:buSzPts val="1600"/>
              <a:buNone/>
              <a:defRPr b="1" sz="1600"/>
            </a:lvl6pPr>
            <a:lvl7pPr indent="-228600" lvl="6" marL="3200400" rtl="0" algn="l">
              <a:lnSpc>
                <a:spcPct val="100000"/>
              </a:lnSpc>
              <a:spcBef>
                <a:spcPts val="300"/>
              </a:spcBef>
              <a:spcAft>
                <a:spcPts val="0"/>
              </a:spcAft>
              <a:buClr>
                <a:schemeClr val="dk1"/>
              </a:buClr>
              <a:buSzPts val="1600"/>
              <a:buNone/>
              <a:defRPr b="1" sz="1600"/>
            </a:lvl7pPr>
            <a:lvl8pPr indent="-228600" lvl="7" marL="3657600" rtl="0" algn="l">
              <a:lnSpc>
                <a:spcPct val="100000"/>
              </a:lnSpc>
              <a:spcBef>
                <a:spcPts val="300"/>
              </a:spcBef>
              <a:spcAft>
                <a:spcPts val="0"/>
              </a:spcAft>
              <a:buClr>
                <a:schemeClr val="dk1"/>
              </a:buClr>
              <a:buSzPts val="1600"/>
              <a:buNone/>
              <a:defRPr b="1" sz="1600"/>
            </a:lvl8pPr>
            <a:lvl9pPr indent="-228600" lvl="8" marL="4114800" rtl="0" algn="l">
              <a:lnSpc>
                <a:spcPct val="100000"/>
              </a:lnSpc>
              <a:spcBef>
                <a:spcPts val="300"/>
              </a:spcBef>
              <a:spcAft>
                <a:spcPts val="0"/>
              </a:spcAft>
              <a:buClr>
                <a:schemeClr val="dk1"/>
              </a:buClr>
              <a:buSzPts val="1600"/>
              <a:buNone/>
              <a:defRPr b="1" sz="1600"/>
            </a:lvl9pPr>
          </a:lstStyle>
          <a:p/>
        </p:txBody>
      </p:sp>
      <p:sp>
        <p:nvSpPr>
          <p:cNvPr id="468" name="Google Shape;468;p78"/>
          <p:cNvSpPr txBox="1"/>
          <p:nvPr>
            <p:ph idx="2" type="body"/>
          </p:nvPr>
        </p:nvSpPr>
        <p:spPr>
          <a:xfrm>
            <a:off x="4560360" y="1286171"/>
            <a:ext cx="4254900" cy="4797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500"/>
              </a:spcBef>
              <a:spcAft>
                <a:spcPts val="0"/>
              </a:spcAft>
              <a:buClr>
                <a:schemeClr val="lt1"/>
              </a:buClr>
              <a:buSzPts val="2100"/>
              <a:buNone/>
              <a:defRPr b="1" i="0" sz="2400">
                <a:solidFill>
                  <a:schemeClr val="lt1"/>
                </a:solidFill>
                <a:latin typeface="Source Sans Pro"/>
                <a:ea typeface="Source Sans Pro"/>
                <a:cs typeface="Source Sans Pro"/>
                <a:sym typeface="Source Sans Pro"/>
              </a:defRPr>
            </a:lvl1pPr>
            <a:lvl2pPr indent="-228600" lvl="1" marL="914400" rtl="0" algn="l">
              <a:lnSpc>
                <a:spcPct val="100000"/>
              </a:lnSpc>
              <a:spcBef>
                <a:spcPts val="400"/>
              </a:spcBef>
              <a:spcAft>
                <a:spcPts val="0"/>
              </a:spcAft>
              <a:buClr>
                <a:schemeClr val="lt1"/>
              </a:buClr>
              <a:buSzPts val="1800"/>
              <a:buNone/>
              <a:defRPr b="1" sz="2000"/>
            </a:lvl2pPr>
            <a:lvl3pPr indent="-228600" lvl="2" marL="1371600" rtl="0" algn="l">
              <a:lnSpc>
                <a:spcPct val="100000"/>
              </a:lnSpc>
              <a:spcBef>
                <a:spcPts val="400"/>
              </a:spcBef>
              <a:spcAft>
                <a:spcPts val="0"/>
              </a:spcAft>
              <a:buClr>
                <a:schemeClr val="lt1"/>
              </a:buClr>
              <a:buSzPts val="1500"/>
              <a:buNone/>
              <a:defRPr b="1" sz="1800"/>
            </a:lvl3pPr>
            <a:lvl4pPr indent="-228600" lvl="3" marL="1828800" rtl="0" algn="l">
              <a:lnSpc>
                <a:spcPct val="100000"/>
              </a:lnSpc>
              <a:spcBef>
                <a:spcPts val="300"/>
              </a:spcBef>
              <a:spcAft>
                <a:spcPts val="0"/>
              </a:spcAft>
              <a:buClr>
                <a:schemeClr val="lt1"/>
              </a:buClr>
              <a:buSzPts val="1500"/>
              <a:buNone/>
              <a:defRPr b="1" sz="1600"/>
            </a:lvl4pPr>
            <a:lvl5pPr indent="-228600" lvl="4" marL="2286000" rtl="0" algn="l">
              <a:lnSpc>
                <a:spcPct val="100000"/>
              </a:lnSpc>
              <a:spcBef>
                <a:spcPts val="300"/>
              </a:spcBef>
              <a:spcAft>
                <a:spcPts val="0"/>
              </a:spcAft>
              <a:buClr>
                <a:schemeClr val="lt1"/>
              </a:buClr>
              <a:buSzPts val="1200"/>
              <a:buNone/>
              <a:defRPr b="1" sz="1600"/>
            </a:lvl5pPr>
            <a:lvl6pPr indent="-228600" lvl="5" marL="2743200" rtl="0" algn="l">
              <a:lnSpc>
                <a:spcPct val="100000"/>
              </a:lnSpc>
              <a:spcBef>
                <a:spcPts val="300"/>
              </a:spcBef>
              <a:spcAft>
                <a:spcPts val="0"/>
              </a:spcAft>
              <a:buClr>
                <a:schemeClr val="dk1"/>
              </a:buClr>
              <a:buSzPts val="1600"/>
              <a:buNone/>
              <a:defRPr b="1" sz="1600"/>
            </a:lvl6pPr>
            <a:lvl7pPr indent="-228600" lvl="6" marL="3200400" rtl="0" algn="l">
              <a:lnSpc>
                <a:spcPct val="100000"/>
              </a:lnSpc>
              <a:spcBef>
                <a:spcPts val="300"/>
              </a:spcBef>
              <a:spcAft>
                <a:spcPts val="0"/>
              </a:spcAft>
              <a:buClr>
                <a:schemeClr val="dk1"/>
              </a:buClr>
              <a:buSzPts val="1600"/>
              <a:buNone/>
              <a:defRPr b="1" sz="1600"/>
            </a:lvl7pPr>
            <a:lvl8pPr indent="-228600" lvl="7" marL="3657600" rtl="0" algn="l">
              <a:lnSpc>
                <a:spcPct val="100000"/>
              </a:lnSpc>
              <a:spcBef>
                <a:spcPts val="300"/>
              </a:spcBef>
              <a:spcAft>
                <a:spcPts val="0"/>
              </a:spcAft>
              <a:buClr>
                <a:schemeClr val="dk1"/>
              </a:buClr>
              <a:buSzPts val="1600"/>
              <a:buNone/>
              <a:defRPr b="1" sz="1600"/>
            </a:lvl8pPr>
            <a:lvl9pPr indent="-228600" lvl="8" marL="4114800" rtl="0" algn="l">
              <a:lnSpc>
                <a:spcPct val="100000"/>
              </a:lnSpc>
              <a:spcBef>
                <a:spcPts val="300"/>
              </a:spcBef>
              <a:spcAft>
                <a:spcPts val="0"/>
              </a:spcAft>
              <a:buClr>
                <a:schemeClr val="dk1"/>
              </a:buClr>
              <a:buSzPts val="1600"/>
              <a:buNone/>
              <a:defRPr b="1" sz="1600"/>
            </a:lvl9pPr>
          </a:lstStyle>
          <a:p/>
        </p:txBody>
      </p:sp>
      <p:sp>
        <p:nvSpPr>
          <p:cNvPr id="469" name="Google Shape;469;p78"/>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b="0" i="0">
                <a:solidFill>
                  <a:schemeClr val="lt1"/>
                </a:solidFill>
                <a:latin typeface="Source Sans Pro"/>
                <a:ea typeface="Source Sans Pro"/>
                <a:cs typeface="Source Sans Pro"/>
                <a:sym typeface="Source Sans Pr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0" name="Google Shape;470;p78"/>
          <p:cNvSpPr txBox="1"/>
          <p:nvPr>
            <p:ph idx="3" type="body"/>
          </p:nvPr>
        </p:nvSpPr>
        <p:spPr>
          <a:xfrm>
            <a:off x="4572000" y="1843144"/>
            <a:ext cx="4243200" cy="29634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400"/>
              </a:spcBef>
              <a:spcAft>
                <a:spcPts val="0"/>
              </a:spcAft>
              <a:buClr>
                <a:schemeClr val="lt1"/>
              </a:buClr>
              <a:buSzPts val="1800"/>
              <a:buFont typeface="Arial"/>
              <a:buChar char="•"/>
              <a:defRPr sz="2000">
                <a:solidFill>
                  <a:schemeClr val="lt1"/>
                </a:solidFill>
              </a:defRPr>
            </a:lvl1pPr>
            <a:lvl2pPr indent="-330200" lvl="1" marL="914400" rtl="0" algn="l">
              <a:lnSpc>
                <a:spcPct val="100000"/>
              </a:lnSpc>
              <a:spcBef>
                <a:spcPts val="400"/>
              </a:spcBef>
              <a:spcAft>
                <a:spcPts val="0"/>
              </a:spcAft>
              <a:buClr>
                <a:schemeClr val="lt1"/>
              </a:buClr>
              <a:buSzPts val="1600"/>
              <a:buFont typeface="Merriweather Sans"/>
              <a:buChar char="–"/>
              <a:defRPr sz="1800">
                <a:solidFill>
                  <a:schemeClr val="lt1"/>
                </a:solidFill>
              </a:defRPr>
            </a:lvl2pPr>
            <a:lvl3pPr indent="-298450" lvl="2" marL="1371600" rtl="0" algn="l">
              <a:lnSpc>
                <a:spcPct val="100000"/>
              </a:lnSpc>
              <a:spcBef>
                <a:spcPts val="300"/>
              </a:spcBef>
              <a:spcAft>
                <a:spcPts val="0"/>
              </a:spcAft>
              <a:buClr>
                <a:schemeClr val="lt1"/>
              </a:buClr>
              <a:buSzPts val="1100"/>
              <a:buFont typeface="Arial"/>
              <a:buChar char="•"/>
              <a:defRPr sz="1400">
                <a:solidFill>
                  <a:schemeClr val="lt1"/>
                </a:solidFill>
              </a:defRPr>
            </a:lvl3pPr>
            <a:lvl4pPr indent="-298450" lvl="3" marL="1828800" rtl="0" algn="l">
              <a:lnSpc>
                <a:spcPct val="100000"/>
              </a:lnSpc>
              <a:spcBef>
                <a:spcPts val="200"/>
              </a:spcBef>
              <a:spcAft>
                <a:spcPts val="0"/>
              </a:spcAft>
              <a:buClr>
                <a:schemeClr val="lt1"/>
              </a:buClr>
              <a:buSzPts val="1100"/>
              <a:buFont typeface="Merriweather Sans"/>
              <a:buChar char="–"/>
              <a:defRPr sz="1200">
                <a:solidFill>
                  <a:schemeClr val="lt1"/>
                </a:solidFill>
              </a:defRPr>
            </a:lvl4pPr>
            <a:lvl5pPr indent="-292100" lvl="4" marL="2286000" rtl="0" algn="l">
              <a:lnSpc>
                <a:spcPct val="100000"/>
              </a:lnSpc>
              <a:spcBef>
                <a:spcPts val="200"/>
              </a:spcBef>
              <a:spcAft>
                <a:spcPts val="0"/>
              </a:spcAft>
              <a:buClr>
                <a:schemeClr val="lt1"/>
              </a:buClr>
              <a:buSzPts val="1000"/>
              <a:buFont typeface="Arial"/>
              <a:buChar char="•"/>
              <a:defRPr sz="1200">
                <a:solidFill>
                  <a:schemeClr val="lt1"/>
                </a:solidFill>
              </a:defRPr>
            </a:lvl5pPr>
            <a:lvl6pPr indent="-330200" lvl="5" marL="2743200" rtl="0" algn="l">
              <a:lnSpc>
                <a:spcPct val="100000"/>
              </a:lnSpc>
              <a:spcBef>
                <a:spcPts val="300"/>
              </a:spcBef>
              <a:spcAft>
                <a:spcPts val="0"/>
              </a:spcAft>
              <a:buClr>
                <a:schemeClr val="dk1"/>
              </a:buClr>
              <a:buSzPts val="1600"/>
              <a:buChar char="•"/>
              <a:defRPr sz="1600"/>
            </a:lvl6pPr>
            <a:lvl7pPr indent="-330200" lvl="6" marL="3200400" rtl="0" algn="l">
              <a:lnSpc>
                <a:spcPct val="100000"/>
              </a:lnSpc>
              <a:spcBef>
                <a:spcPts val="300"/>
              </a:spcBef>
              <a:spcAft>
                <a:spcPts val="0"/>
              </a:spcAft>
              <a:buClr>
                <a:schemeClr val="dk1"/>
              </a:buClr>
              <a:buSzPts val="1600"/>
              <a:buChar char="•"/>
              <a:defRPr sz="1600"/>
            </a:lvl7pPr>
            <a:lvl8pPr indent="-330200" lvl="7" marL="3657600" rtl="0" algn="l">
              <a:lnSpc>
                <a:spcPct val="100000"/>
              </a:lnSpc>
              <a:spcBef>
                <a:spcPts val="300"/>
              </a:spcBef>
              <a:spcAft>
                <a:spcPts val="0"/>
              </a:spcAft>
              <a:buClr>
                <a:schemeClr val="dk1"/>
              </a:buClr>
              <a:buSzPts val="1600"/>
              <a:buChar char="•"/>
              <a:defRPr sz="1600"/>
            </a:lvl8pPr>
            <a:lvl9pPr indent="-330200" lvl="8" marL="4114800" rtl="0" algn="l">
              <a:lnSpc>
                <a:spcPct val="100000"/>
              </a:lnSpc>
              <a:spcBef>
                <a:spcPts val="300"/>
              </a:spcBef>
              <a:spcAft>
                <a:spcPts val="0"/>
              </a:spcAft>
              <a:buClr>
                <a:schemeClr val="dk1"/>
              </a:buClr>
              <a:buSzPts val="1600"/>
              <a:buChar char="•"/>
              <a:defRPr sz="1600"/>
            </a:lvl9pPr>
          </a:lstStyle>
          <a:p/>
        </p:txBody>
      </p:sp>
      <p:sp>
        <p:nvSpPr>
          <p:cNvPr id="471" name="Google Shape;471;p78"/>
          <p:cNvSpPr txBox="1"/>
          <p:nvPr>
            <p:ph idx="4" type="body"/>
          </p:nvPr>
        </p:nvSpPr>
        <p:spPr>
          <a:xfrm>
            <a:off x="254760" y="1843144"/>
            <a:ext cx="4234500" cy="29634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400"/>
              </a:spcBef>
              <a:spcAft>
                <a:spcPts val="0"/>
              </a:spcAft>
              <a:buClr>
                <a:schemeClr val="lt1"/>
              </a:buClr>
              <a:buSzPts val="1800"/>
              <a:buFont typeface="Arial"/>
              <a:buChar char="•"/>
              <a:defRPr sz="2000">
                <a:solidFill>
                  <a:schemeClr val="lt1"/>
                </a:solidFill>
              </a:defRPr>
            </a:lvl1pPr>
            <a:lvl2pPr indent="-330200" lvl="1" marL="914400" rtl="0" algn="l">
              <a:lnSpc>
                <a:spcPct val="100000"/>
              </a:lnSpc>
              <a:spcBef>
                <a:spcPts val="400"/>
              </a:spcBef>
              <a:spcAft>
                <a:spcPts val="0"/>
              </a:spcAft>
              <a:buClr>
                <a:schemeClr val="lt1"/>
              </a:buClr>
              <a:buSzPts val="1600"/>
              <a:buFont typeface="Merriweather Sans"/>
              <a:buChar char="–"/>
              <a:defRPr sz="1800">
                <a:solidFill>
                  <a:schemeClr val="lt1"/>
                </a:solidFill>
              </a:defRPr>
            </a:lvl2pPr>
            <a:lvl3pPr indent="-298450" lvl="2" marL="1371600" rtl="0" algn="l">
              <a:lnSpc>
                <a:spcPct val="100000"/>
              </a:lnSpc>
              <a:spcBef>
                <a:spcPts val="300"/>
              </a:spcBef>
              <a:spcAft>
                <a:spcPts val="0"/>
              </a:spcAft>
              <a:buClr>
                <a:schemeClr val="lt1"/>
              </a:buClr>
              <a:buSzPts val="1100"/>
              <a:buFont typeface="Arial"/>
              <a:buChar char="•"/>
              <a:defRPr sz="1400">
                <a:solidFill>
                  <a:schemeClr val="lt1"/>
                </a:solidFill>
              </a:defRPr>
            </a:lvl3pPr>
            <a:lvl4pPr indent="-298450" lvl="3" marL="1828800" rtl="0" algn="l">
              <a:lnSpc>
                <a:spcPct val="100000"/>
              </a:lnSpc>
              <a:spcBef>
                <a:spcPts val="200"/>
              </a:spcBef>
              <a:spcAft>
                <a:spcPts val="0"/>
              </a:spcAft>
              <a:buClr>
                <a:schemeClr val="lt1"/>
              </a:buClr>
              <a:buSzPts val="1100"/>
              <a:buFont typeface="Merriweather Sans"/>
              <a:buChar char="–"/>
              <a:defRPr sz="1200">
                <a:solidFill>
                  <a:schemeClr val="lt1"/>
                </a:solidFill>
              </a:defRPr>
            </a:lvl4pPr>
            <a:lvl5pPr indent="-292100" lvl="4" marL="2286000" rtl="0" algn="l">
              <a:lnSpc>
                <a:spcPct val="100000"/>
              </a:lnSpc>
              <a:spcBef>
                <a:spcPts val="200"/>
              </a:spcBef>
              <a:spcAft>
                <a:spcPts val="0"/>
              </a:spcAft>
              <a:buClr>
                <a:schemeClr val="lt1"/>
              </a:buClr>
              <a:buSzPts val="1000"/>
              <a:buFont typeface="Arial"/>
              <a:buChar char="•"/>
              <a:defRPr sz="1200">
                <a:solidFill>
                  <a:schemeClr val="lt1"/>
                </a:solidFill>
              </a:defRPr>
            </a:lvl5pPr>
            <a:lvl6pPr indent="-330200" lvl="5" marL="2743200" rtl="0" algn="l">
              <a:lnSpc>
                <a:spcPct val="100000"/>
              </a:lnSpc>
              <a:spcBef>
                <a:spcPts val="300"/>
              </a:spcBef>
              <a:spcAft>
                <a:spcPts val="0"/>
              </a:spcAft>
              <a:buClr>
                <a:schemeClr val="dk1"/>
              </a:buClr>
              <a:buSzPts val="1600"/>
              <a:buChar char="•"/>
              <a:defRPr sz="1600"/>
            </a:lvl6pPr>
            <a:lvl7pPr indent="-330200" lvl="6" marL="3200400" rtl="0" algn="l">
              <a:lnSpc>
                <a:spcPct val="100000"/>
              </a:lnSpc>
              <a:spcBef>
                <a:spcPts val="300"/>
              </a:spcBef>
              <a:spcAft>
                <a:spcPts val="0"/>
              </a:spcAft>
              <a:buClr>
                <a:schemeClr val="dk1"/>
              </a:buClr>
              <a:buSzPts val="1600"/>
              <a:buChar char="•"/>
              <a:defRPr sz="1600"/>
            </a:lvl7pPr>
            <a:lvl8pPr indent="-330200" lvl="7" marL="3657600" rtl="0" algn="l">
              <a:lnSpc>
                <a:spcPct val="100000"/>
              </a:lnSpc>
              <a:spcBef>
                <a:spcPts val="300"/>
              </a:spcBef>
              <a:spcAft>
                <a:spcPts val="0"/>
              </a:spcAft>
              <a:buClr>
                <a:schemeClr val="dk1"/>
              </a:buClr>
              <a:buSzPts val="1600"/>
              <a:buChar char="•"/>
              <a:defRPr sz="1600"/>
            </a:lvl8pPr>
            <a:lvl9pPr indent="-330200" lvl="8" marL="4114800" rtl="0" algn="l">
              <a:lnSpc>
                <a:spcPct val="100000"/>
              </a:lnSpc>
              <a:spcBef>
                <a:spcPts val="300"/>
              </a:spcBef>
              <a:spcAft>
                <a:spcPts val="0"/>
              </a:spcAft>
              <a:buClr>
                <a:schemeClr val="dk1"/>
              </a:buClr>
              <a:buSzPts val="1600"/>
              <a:buChar char="•"/>
              <a:defRPr sz="16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p:cSld name="Horizontal">
    <p:spTree>
      <p:nvGrpSpPr>
        <p:cNvPr id="472" name="Shape 472"/>
        <p:cNvGrpSpPr/>
        <p:nvPr/>
      </p:nvGrpSpPr>
      <p:grpSpPr>
        <a:xfrm>
          <a:off x="0" y="0"/>
          <a:ext cx="0" cy="0"/>
          <a:chOff x="0" y="0"/>
          <a:chExt cx="0" cy="0"/>
        </a:xfrm>
      </p:grpSpPr>
      <p:sp>
        <p:nvSpPr>
          <p:cNvPr id="473" name="Google Shape;473;p79"/>
          <p:cNvSpPr/>
          <p:nvPr/>
        </p:nvSpPr>
        <p:spPr>
          <a:xfrm>
            <a:off x="2221058" y="2468832"/>
            <a:ext cx="6923100" cy="1061400"/>
          </a:xfrm>
          <a:prstGeom prst="rect">
            <a:avLst/>
          </a:prstGeom>
          <a:solidFill>
            <a:srgbClr val="F2F2F2">
              <a:alpha val="8471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pic>
        <p:nvPicPr>
          <p:cNvPr id="474" name="Google Shape;474;p79"/>
          <p:cNvPicPr preferRelativeResize="0"/>
          <p:nvPr/>
        </p:nvPicPr>
        <p:blipFill rotWithShape="1">
          <a:blip r:embed="rId2">
            <a:alphaModFix/>
          </a:blip>
          <a:srcRect b="0" l="0" r="0" t="0"/>
          <a:stretch/>
        </p:blipFill>
        <p:spPr>
          <a:xfrm>
            <a:off x="267202" y="4724509"/>
            <a:ext cx="1165695" cy="249792"/>
          </a:xfrm>
          <a:prstGeom prst="rect">
            <a:avLst/>
          </a:prstGeom>
          <a:noFill/>
          <a:ln>
            <a:noFill/>
          </a:ln>
        </p:spPr>
      </p:pic>
      <p:sp>
        <p:nvSpPr>
          <p:cNvPr id="475" name="Google Shape;475;p79"/>
          <p:cNvSpPr txBox="1"/>
          <p:nvPr/>
        </p:nvSpPr>
        <p:spPr>
          <a:xfrm>
            <a:off x="2451569"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7F7F7F"/>
                </a:solidFill>
                <a:latin typeface="Quattrocento Sans"/>
                <a:ea typeface="Quattrocento Sans"/>
                <a:cs typeface="Quattrocento Sans"/>
                <a:sym typeface="Quattrocento Sans"/>
              </a:rPr>
              <a:t>Situation:</a:t>
            </a:r>
            <a:endParaRPr sz="1000">
              <a:solidFill>
                <a:srgbClr val="7F7F7F"/>
              </a:solidFill>
              <a:latin typeface="Calibri"/>
              <a:ea typeface="Calibri"/>
              <a:cs typeface="Calibri"/>
              <a:sym typeface="Calibri"/>
            </a:endParaRPr>
          </a:p>
        </p:txBody>
      </p:sp>
      <p:sp>
        <p:nvSpPr>
          <p:cNvPr id="476" name="Google Shape;476;p79"/>
          <p:cNvSpPr txBox="1"/>
          <p:nvPr>
            <p:ph idx="1" type="body"/>
          </p:nvPr>
        </p:nvSpPr>
        <p:spPr>
          <a:xfrm>
            <a:off x="2451569" y="2595168"/>
            <a:ext cx="6483000" cy="62280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700"/>
              </a:spcBef>
              <a:spcAft>
                <a:spcPts val="0"/>
              </a:spcAft>
              <a:buClr>
                <a:schemeClr val="dk1"/>
              </a:buClr>
              <a:buSzPts val="1300"/>
              <a:buFont typeface="Arial"/>
              <a:buNone/>
              <a:defRPr b="0" i="0" sz="13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77" name="Google Shape;477;p79"/>
          <p:cNvSpPr txBox="1"/>
          <p:nvPr>
            <p:ph idx="2" type="body"/>
          </p:nvPr>
        </p:nvSpPr>
        <p:spPr>
          <a:xfrm>
            <a:off x="2451569" y="3871829"/>
            <a:ext cx="19200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78" name="Google Shape;478;p79"/>
          <p:cNvSpPr txBox="1"/>
          <p:nvPr>
            <p:ph idx="3" type="body"/>
          </p:nvPr>
        </p:nvSpPr>
        <p:spPr>
          <a:xfrm>
            <a:off x="2451568" y="3317385"/>
            <a:ext cx="6483000" cy="119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00"/>
              </a:spcBef>
              <a:spcAft>
                <a:spcPts val="0"/>
              </a:spcAft>
              <a:buClr>
                <a:srgbClr val="7F7F7F"/>
              </a:buClr>
              <a:buSzPts val="700"/>
              <a:buFont typeface="Arial"/>
              <a:buNone/>
              <a:defRPr b="0" i="0" sz="700" u="none" cap="none" strike="noStrike">
                <a:solidFill>
                  <a:srgbClr val="7F7F7F"/>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79" name="Google Shape;479;p79"/>
          <p:cNvSpPr txBox="1"/>
          <p:nvPr/>
        </p:nvSpPr>
        <p:spPr>
          <a:xfrm>
            <a:off x="4601897"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000">
                <a:solidFill>
                  <a:srgbClr val="7F7F7F"/>
                </a:solidFill>
                <a:latin typeface="Quattrocento Sans"/>
                <a:ea typeface="Quattrocento Sans"/>
                <a:cs typeface="Quattrocento Sans"/>
                <a:sym typeface="Quattrocento Sans"/>
              </a:rPr>
              <a:t>Solution:</a:t>
            </a:r>
            <a:endParaRPr sz="1000">
              <a:solidFill>
                <a:srgbClr val="7F7F7F"/>
              </a:solidFill>
              <a:latin typeface="Calibri"/>
              <a:ea typeface="Calibri"/>
              <a:cs typeface="Calibri"/>
              <a:sym typeface="Calibri"/>
            </a:endParaRPr>
          </a:p>
        </p:txBody>
      </p:sp>
      <p:sp>
        <p:nvSpPr>
          <p:cNvPr id="480" name="Google Shape;480;p79"/>
          <p:cNvSpPr txBox="1"/>
          <p:nvPr>
            <p:ph idx="4" type="body"/>
          </p:nvPr>
        </p:nvSpPr>
        <p:spPr>
          <a:xfrm>
            <a:off x="4601897" y="3871829"/>
            <a:ext cx="17145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81" name="Google Shape;481;p79"/>
          <p:cNvSpPr txBox="1"/>
          <p:nvPr/>
        </p:nvSpPr>
        <p:spPr>
          <a:xfrm>
            <a:off x="6598242"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000">
                <a:solidFill>
                  <a:srgbClr val="7F7F7F"/>
                </a:solidFill>
                <a:latin typeface="Quattrocento Sans"/>
                <a:ea typeface="Quattrocento Sans"/>
                <a:cs typeface="Quattrocento Sans"/>
                <a:sym typeface="Quattrocento Sans"/>
              </a:rPr>
              <a:t>Impact:</a:t>
            </a:r>
            <a:endParaRPr sz="1000">
              <a:solidFill>
                <a:srgbClr val="7F7F7F"/>
              </a:solidFill>
              <a:latin typeface="Calibri"/>
              <a:ea typeface="Calibri"/>
              <a:cs typeface="Calibri"/>
              <a:sym typeface="Calibri"/>
            </a:endParaRPr>
          </a:p>
        </p:txBody>
      </p:sp>
      <p:sp>
        <p:nvSpPr>
          <p:cNvPr id="482" name="Google Shape;482;p79"/>
          <p:cNvSpPr txBox="1"/>
          <p:nvPr>
            <p:ph idx="5" type="body"/>
          </p:nvPr>
        </p:nvSpPr>
        <p:spPr>
          <a:xfrm>
            <a:off x="6546486" y="3871829"/>
            <a:ext cx="22632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83" name="Google Shape;483;p79"/>
          <p:cNvSpPr/>
          <p:nvPr>
            <p:ph idx="6" type="pic"/>
          </p:nvPr>
        </p:nvSpPr>
        <p:spPr>
          <a:xfrm>
            <a:off x="301303" y="327184"/>
            <a:ext cx="1577400" cy="15774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84" name="Google Shape;484;p79"/>
          <p:cNvSpPr/>
          <p:nvPr>
            <p:ph idx="7" type="pic"/>
          </p:nvPr>
        </p:nvSpPr>
        <p:spPr>
          <a:xfrm>
            <a:off x="2220516" y="0"/>
            <a:ext cx="6926700" cy="2469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85" name="Google Shape;485;p79"/>
          <p:cNvSpPr txBox="1"/>
          <p:nvPr>
            <p:ph idx="8" type="body"/>
          </p:nvPr>
        </p:nvSpPr>
        <p:spPr>
          <a:xfrm>
            <a:off x="232723" y="2697431"/>
            <a:ext cx="1714500" cy="179850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700"/>
              </a:spcBef>
              <a:spcAft>
                <a:spcPts val="0"/>
              </a:spcAft>
              <a:buClr>
                <a:srgbClr val="7F7F7F"/>
              </a:buClr>
              <a:buSzPts val="700"/>
              <a:buFont typeface="Arial"/>
              <a:buNone/>
              <a:defRPr b="1" i="0" sz="700" u="none" cap="none" strike="noStrike">
                <a:solidFill>
                  <a:srgbClr val="7F7F7F"/>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pic>
        <p:nvPicPr>
          <p:cNvPr id="486" name="Google Shape;486;p79"/>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487" name="Shape 487"/>
        <p:cNvGrpSpPr/>
        <p:nvPr/>
      </p:nvGrpSpPr>
      <p:grpSpPr>
        <a:xfrm>
          <a:off x="0" y="0"/>
          <a:ext cx="0" cy="0"/>
          <a:chOff x="0" y="0"/>
          <a:chExt cx="0" cy="0"/>
        </a:xfrm>
      </p:grpSpPr>
      <p:pic>
        <p:nvPicPr>
          <p:cNvPr id="488" name="Google Shape;488;p80"/>
          <p:cNvPicPr preferRelativeResize="0"/>
          <p:nvPr/>
        </p:nvPicPr>
        <p:blipFill rotWithShape="1">
          <a:blip r:embed="rId2">
            <a:alphaModFix/>
          </a:blip>
          <a:srcRect b="0" l="0" r="0" t="0"/>
          <a:stretch/>
        </p:blipFill>
        <p:spPr>
          <a:xfrm>
            <a:off x="266701" y="4724401"/>
            <a:ext cx="1166647" cy="249996"/>
          </a:xfrm>
          <a:prstGeom prst="rect">
            <a:avLst/>
          </a:prstGeom>
          <a:noFill/>
          <a:ln>
            <a:noFill/>
          </a:ln>
        </p:spPr>
      </p:pic>
      <p:sp>
        <p:nvSpPr>
          <p:cNvPr id="489" name="Google Shape;489;p80"/>
          <p:cNvSpPr txBox="1"/>
          <p:nvPr/>
        </p:nvSpPr>
        <p:spPr>
          <a:xfrm>
            <a:off x="2535201" y="3658203"/>
            <a:ext cx="14286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Situation:</a:t>
            </a:r>
            <a:endParaRPr sz="1000"/>
          </a:p>
        </p:txBody>
      </p:sp>
      <p:sp>
        <p:nvSpPr>
          <p:cNvPr id="490" name="Google Shape;490;p80"/>
          <p:cNvSpPr txBox="1"/>
          <p:nvPr/>
        </p:nvSpPr>
        <p:spPr>
          <a:xfrm>
            <a:off x="4662525" y="3654097"/>
            <a:ext cx="14286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Solution:</a:t>
            </a:r>
            <a:endParaRPr sz="1000"/>
          </a:p>
        </p:txBody>
      </p:sp>
      <p:sp>
        <p:nvSpPr>
          <p:cNvPr id="491" name="Google Shape;491;p80"/>
          <p:cNvSpPr txBox="1"/>
          <p:nvPr/>
        </p:nvSpPr>
        <p:spPr>
          <a:xfrm>
            <a:off x="6827642" y="3658203"/>
            <a:ext cx="14298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Impact:</a:t>
            </a:r>
            <a:endParaRPr sz="1000"/>
          </a:p>
        </p:txBody>
      </p:sp>
      <p:sp>
        <p:nvSpPr>
          <p:cNvPr id="492" name="Google Shape;492;p80"/>
          <p:cNvSpPr/>
          <p:nvPr>
            <p:ph idx="2" type="pic"/>
          </p:nvPr>
        </p:nvSpPr>
        <p:spPr>
          <a:xfrm>
            <a:off x="301303" y="327184"/>
            <a:ext cx="1440000" cy="9747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93" name="Google Shape;493;p80"/>
          <p:cNvSpPr/>
          <p:nvPr>
            <p:ph idx="3" type="pic"/>
          </p:nvPr>
        </p:nvSpPr>
        <p:spPr>
          <a:xfrm>
            <a:off x="2151938" y="0"/>
            <a:ext cx="6992100" cy="1900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94" name="Google Shape;494;p80"/>
          <p:cNvSpPr txBox="1"/>
          <p:nvPr>
            <p:ph idx="1" type="body"/>
          </p:nvPr>
        </p:nvSpPr>
        <p:spPr>
          <a:xfrm>
            <a:off x="232724" y="1900140"/>
            <a:ext cx="1714500" cy="2595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700"/>
              </a:spcBef>
              <a:spcAft>
                <a:spcPts val="0"/>
              </a:spcAft>
              <a:buClr>
                <a:srgbClr val="7F7F7F"/>
              </a:buClr>
              <a:buSzPts val="700"/>
              <a:buNone/>
              <a:defRPr b="1" i="0" sz="700">
                <a:solidFill>
                  <a:srgbClr val="7F7F7F"/>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495" name="Google Shape;495;p80"/>
          <p:cNvSpPr/>
          <p:nvPr/>
        </p:nvSpPr>
        <p:spPr>
          <a:xfrm>
            <a:off x="2125922" y="0"/>
            <a:ext cx="40500" cy="5143500"/>
          </a:xfrm>
          <a:prstGeom prst="rect">
            <a:avLst/>
          </a:prstGeom>
          <a:solidFill>
            <a:srgbClr val="243A5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496" name="Google Shape;496;p80"/>
          <p:cNvSpPr txBox="1"/>
          <p:nvPr>
            <p:ph idx="4" type="body"/>
          </p:nvPr>
        </p:nvSpPr>
        <p:spPr>
          <a:xfrm>
            <a:off x="2451499"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497" name="Google Shape;497;p80"/>
          <p:cNvSpPr txBox="1"/>
          <p:nvPr>
            <p:ph idx="5" type="body"/>
          </p:nvPr>
        </p:nvSpPr>
        <p:spPr>
          <a:xfrm>
            <a:off x="4601828"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cxnSp>
        <p:nvCxnSpPr>
          <p:cNvPr id="498" name="Google Shape;498;p80"/>
          <p:cNvCxnSpPr/>
          <p:nvPr/>
        </p:nvCxnSpPr>
        <p:spPr>
          <a:xfrm>
            <a:off x="4480644" y="3671092"/>
            <a:ext cx="0" cy="1359000"/>
          </a:xfrm>
          <a:prstGeom prst="straightConnector1">
            <a:avLst/>
          </a:prstGeom>
          <a:noFill/>
          <a:ln cap="flat" cmpd="sng" w="9525">
            <a:solidFill>
              <a:srgbClr val="D0CECE"/>
            </a:solidFill>
            <a:prstDash val="solid"/>
            <a:miter lim="800000"/>
            <a:headEnd len="sm" w="sm" type="none"/>
            <a:tailEnd len="sm" w="sm" type="none"/>
          </a:ln>
        </p:spPr>
      </p:cxnSp>
      <p:cxnSp>
        <p:nvCxnSpPr>
          <p:cNvPr id="499" name="Google Shape;499;p80"/>
          <p:cNvCxnSpPr/>
          <p:nvPr/>
        </p:nvCxnSpPr>
        <p:spPr>
          <a:xfrm>
            <a:off x="6646953" y="3671092"/>
            <a:ext cx="0" cy="1359000"/>
          </a:xfrm>
          <a:prstGeom prst="straightConnector1">
            <a:avLst/>
          </a:prstGeom>
          <a:noFill/>
          <a:ln cap="flat" cmpd="sng" w="9525">
            <a:solidFill>
              <a:srgbClr val="D0CECE"/>
            </a:solidFill>
            <a:prstDash val="solid"/>
            <a:miter lim="800000"/>
            <a:headEnd len="sm" w="sm" type="none"/>
            <a:tailEnd len="sm" w="sm" type="none"/>
          </a:ln>
        </p:spPr>
      </p:cxnSp>
      <p:sp>
        <p:nvSpPr>
          <p:cNvPr id="500" name="Google Shape;500;p80"/>
          <p:cNvSpPr/>
          <p:nvPr/>
        </p:nvSpPr>
        <p:spPr>
          <a:xfrm>
            <a:off x="2146172" y="1901563"/>
            <a:ext cx="6997800" cy="1471200"/>
          </a:xfrm>
          <a:prstGeom prst="rect">
            <a:avLst/>
          </a:prstGeom>
          <a:solidFill>
            <a:srgbClr val="243A5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501" name="Google Shape;501;p80"/>
          <p:cNvSpPr txBox="1"/>
          <p:nvPr>
            <p:ph idx="6" type="body"/>
          </p:nvPr>
        </p:nvSpPr>
        <p:spPr>
          <a:xfrm>
            <a:off x="2451570" y="2260402"/>
            <a:ext cx="6358200" cy="6228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700"/>
              </a:spcBef>
              <a:spcAft>
                <a:spcPts val="0"/>
              </a:spcAft>
              <a:buClr>
                <a:schemeClr val="lt1"/>
              </a:buClr>
              <a:buSzPts val="1300"/>
              <a:buNone/>
              <a:defRPr b="0" i="0" sz="1300">
                <a:solidFill>
                  <a:schemeClr val="lt1"/>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502" name="Google Shape;502;p80"/>
          <p:cNvSpPr txBox="1"/>
          <p:nvPr>
            <p:ph idx="7" type="body"/>
          </p:nvPr>
        </p:nvSpPr>
        <p:spPr>
          <a:xfrm>
            <a:off x="2451570" y="3031652"/>
            <a:ext cx="6358200" cy="924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700"/>
              </a:spcBef>
              <a:spcAft>
                <a:spcPts val="0"/>
              </a:spcAft>
              <a:buClr>
                <a:srgbClr val="50E6FF"/>
              </a:buClr>
              <a:buSzPts val="700"/>
              <a:buNone/>
              <a:defRPr b="0" i="0" sz="700">
                <a:solidFill>
                  <a:srgbClr val="50E6FF"/>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503" name="Google Shape;503;p80"/>
          <p:cNvSpPr txBox="1"/>
          <p:nvPr>
            <p:ph idx="8" type="body"/>
          </p:nvPr>
        </p:nvSpPr>
        <p:spPr>
          <a:xfrm>
            <a:off x="6768137"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pic>
        <p:nvPicPr>
          <p:cNvPr id="504" name="Google Shape;504;p80"/>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1">
  <p:cSld name="4_Title and Content_1">
    <p:spTree>
      <p:nvGrpSpPr>
        <p:cNvPr id="505" name="Shape 505"/>
        <p:cNvGrpSpPr/>
        <p:nvPr/>
      </p:nvGrpSpPr>
      <p:grpSpPr>
        <a:xfrm>
          <a:off x="0" y="0"/>
          <a:ext cx="0" cy="0"/>
          <a:chOff x="0" y="0"/>
          <a:chExt cx="0" cy="0"/>
        </a:xfrm>
      </p:grpSpPr>
      <p:pic>
        <p:nvPicPr>
          <p:cNvPr id="506" name="Google Shape;506;p81"/>
          <p:cNvPicPr preferRelativeResize="0"/>
          <p:nvPr/>
        </p:nvPicPr>
        <p:blipFill rotWithShape="1">
          <a:blip r:embed="rId2">
            <a:alphaModFix/>
          </a:blip>
          <a:srcRect b="0" l="0" r="0" t="0"/>
          <a:stretch/>
        </p:blipFill>
        <p:spPr>
          <a:xfrm>
            <a:off x="266701" y="4724401"/>
            <a:ext cx="1166647" cy="249996"/>
          </a:xfrm>
          <a:prstGeom prst="rect">
            <a:avLst/>
          </a:prstGeom>
          <a:noFill/>
          <a:ln>
            <a:noFill/>
          </a:ln>
        </p:spPr>
      </p:pic>
      <p:sp>
        <p:nvSpPr>
          <p:cNvPr id="507" name="Google Shape;507;p81"/>
          <p:cNvSpPr txBox="1"/>
          <p:nvPr/>
        </p:nvSpPr>
        <p:spPr>
          <a:xfrm>
            <a:off x="2535201" y="3658203"/>
            <a:ext cx="14286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Situation:</a:t>
            </a:r>
            <a:endParaRPr sz="1000"/>
          </a:p>
        </p:txBody>
      </p:sp>
      <p:sp>
        <p:nvSpPr>
          <p:cNvPr id="508" name="Google Shape;508;p81"/>
          <p:cNvSpPr txBox="1"/>
          <p:nvPr/>
        </p:nvSpPr>
        <p:spPr>
          <a:xfrm>
            <a:off x="4662525" y="3654097"/>
            <a:ext cx="14286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Solution:</a:t>
            </a:r>
            <a:endParaRPr sz="1000"/>
          </a:p>
        </p:txBody>
      </p:sp>
      <p:sp>
        <p:nvSpPr>
          <p:cNvPr id="509" name="Google Shape;509;p81"/>
          <p:cNvSpPr txBox="1"/>
          <p:nvPr/>
        </p:nvSpPr>
        <p:spPr>
          <a:xfrm>
            <a:off x="6827642" y="3658203"/>
            <a:ext cx="14298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Impact:</a:t>
            </a:r>
            <a:endParaRPr sz="1000"/>
          </a:p>
        </p:txBody>
      </p:sp>
      <p:sp>
        <p:nvSpPr>
          <p:cNvPr id="510" name="Google Shape;510;p81"/>
          <p:cNvSpPr/>
          <p:nvPr>
            <p:ph idx="2" type="pic"/>
          </p:nvPr>
        </p:nvSpPr>
        <p:spPr>
          <a:xfrm>
            <a:off x="301303" y="327184"/>
            <a:ext cx="1440000" cy="9747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511" name="Google Shape;511;p81"/>
          <p:cNvSpPr/>
          <p:nvPr>
            <p:ph idx="3" type="pic"/>
          </p:nvPr>
        </p:nvSpPr>
        <p:spPr>
          <a:xfrm>
            <a:off x="2151938" y="0"/>
            <a:ext cx="6992100" cy="1900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512" name="Google Shape;512;p81"/>
          <p:cNvSpPr txBox="1"/>
          <p:nvPr>
            <p:ph idx="1" type="body"/>
          </p:nvPr>
        </p:nvSpPr>
        <p:spPr>
          <a:xfrm>
            <a:off x="232724" y="1900140"/>
            <a:ext cx="1714500" cy="2595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700"/>
              </a:spcBef>
              <a:spcAft>
                <a:spcPts val="0"/>
              </a:spcAft>
              <a:buClr>
                <a:srgbClr val="7F7F7F"/>
              </a:buClr>
              <a:buSzPts val="700"/>
              <a:buNone/>
              <a:defRPr b="1" i="0" sz="700">
                <a:solidFill>
                  <a:srgbClr val="7F7F7F"/>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513" name="Google Shape;513;p81"/>
          <p:cNvSpPr/>
          <p:nvPr/>
        </p:nvSpPr>
        <p:spPr>
          <a:xfrm>
            <a:off x="2125922" y="0"/>
            <a:ext cx="40500" cy="5143500"/>
          </a:xfrm>
          <a:prstGeom prst="rect">
            <a:avLst/>
          </a:prstGeom>
          <a:solidFill>
            <a:srgbClr val="243A5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514" name="Google Shape;514;p81"/>
          <p:cNvSpPr txBox="1"/>
          <p:nvPr>
            <p:ph idx="4" type="body"/>
          </p:nvPr>
        </p:nvSpPr>
        <p:spPr>
          <a:xfrm>
            <a:off x="2451499"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515" name="Google Shape;515;p81"/>
          <p:cNvSpPr txBox="1"/>
          <p:nvPr>
            <p:ph idx="5" type="body"/>
          </p:nvPr>
        </p:nvSpPr>
        <p:spPr>
          <a:xfrm>
            <a:off x="4601828"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cxnSp>
        <p:nvCxnSpPr>
          <p:cNvPr id="516" name="Google Shape;516;p81"/>
          <p:cNvCxnSpPr/>
          <p:nvPr/>
        </p:nvCxnSpPr>
        <p:spPr>
          <a:xfrm>
            <a:off x="4480644" y="3671092"/>
            <a:ext cx="0" cy="1359000"/>
          </a:xfrm>
          <a:prstGeom prst="straightConnector1">
            <a:avLst/>
          </a:prstGeom>
          <a:noFill/>
          <a:ln cap="flat" cmpd="sng" w="9525">
            <a:solidFill>
              <a:srgbClr val="D0CECE"/>
            </a:solidFill>
            <a:prstDash val="solid"/>
            <a:miter lim="800000"/>
            <a:headEnd len="sm" w="sm" type="none"/>
            <a:tailEnd len="sm" w="sm" type="none"/>
          </a:ln>
        </p:spPr>
      </p:cxnSp>
      <p:cxnSp>
        <p:nvCxnSpPr>
          <p:cNvPr id="517" name="Google Shape;517;p81"/>
          <p:cNvCxnSpPr/>
          <p:nvPr/>
        </p:nvCxnSpPr>
        <p:spPr>
          <a:xfrm>
            <a:off x="6646953" y="3671092"/>
            <a:ext cx="0" cy="1359000"/>
          </a:xfrm>
          <a:prstGeom prst="straightConnector1">
            <a:avLst/>
          </a:prstGeom>
          <a:noFill/>
          <a:ln cap="flat" cmpd="sng" w="9525">
            <a:solidFill>
              <a:srgbClr val="D0CECE"/>
            </a:solidFill>
            <a:prstDash val="solid"/>
            <a:miter lim="800000"/>
            <a:headEnd len="sm" w="sm" type="none"/>
            <a:tailEnd len="sm" w="sm" type="none"/>
          </a:ln>
        </p:spPr>
      </p:cxnSp>
      <p:sp>
        <p:nvSpPr>
          <p:cNvPr id="518" name="Google Shape;518;p81"/>
          <p:cNvSpPr/>
          <p:nvPr/>
        </p:nvSpPr>
        <p:spPr>
          <a:xfrm>
            <a:off x="2146172" y="1901563"/>
            <a:ext cx="6997800" cy="1471200"/>
          </a:xfrm>
          <a:prstGeom prst="rect">
            <a:avLst/>
          </a:prstGeom>
          <a:solidFill>
            <a:srgbClr val="243A5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519" name="Google Shape;519;p81"/>
          <p:cNvSpPr txBox="1"/>
          <p:nvPr>
            <p:ph idx="6" type="body"/>
          </p:nvPr>
        </p:nvSpPr>
        <p:spPr>
          <a:xfrm>
            <a:off x="2451570" y="2260402"/>
            <a:ext cx="6358200" cy="6228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700"/>
              </a:spcBef>
              <a:spcAft>
                <a:spcPts val="0"/>
              </a:spcAft>
              <a:buClr>
                <a:schemeClr val="lt1"/>
              </a:buClr>
              <a:buSzPts val="1300"/>
              <a:buNone/>
              <a:defRPr b="0" i="0" sz="1300">
                <a:solidFill>
                  <a:schemeClr val="lt1"/>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520" name="Google Shape;520;p81"/>
          <p:cNvSpPr txBox="1"/>
          <p:nvPr>
            <p:ph idx="7" type="body"/>
          </p:nvPr>
        </p:nvSpPr>
        <p:spPr>
          <a:xfrm>
            <a:off x="2451570" y="3031652"/>
            <a:ext cx="6358200" cy="924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700"/>
              </a:spcBef>
              <a:spcAft>
                <a:spcPts val="0"/>
              </a:spcAft>
              <a:buClr>
                <a:srgbClr val="50E6FF"/>
              </a:buClr>
              <a:buSzPts val="700"/>
              <a:buNone/>
              <a:defRPr b="0" i="0" sz="700">
                <a:solidFill>
                  <a:srgbClr val="50E6FF"/>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521" name="Google Shape;521;p81"/>
          <p:cNvSpPr txBox="1"/>
          <p:nvPr>
            <p:ph idx="8" type="body"/>
          </p:nvPr>
        </p:nvSpPr>
        <p:spPr>
          <a:xfrm>
            <a:off x="6768137"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pic>
        <p:nvPicPr>
          <p:cNvPr id="522" name="Google Shape;522;p81"/>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OBJECT_1">
    <p:spTree>
      <p:nvGrpSpPr>
        <p:cNvPr id="523" name="Shape 523"/>
        <p:cNvGrpSpPr/>
        <p:nvPr/>
      </p:nvGrpSpPr>
      <p:grpSpPr>
        <a:xfrm>
          <a:off x="0" y="0"/>
          <a:ext cx="0" cy="0"/>
          <a:chOff x="0" y="0"/>
          <a:chExt cx="0" cy="0"/>
        </a:xfrm>
      </p:grpSpPr>
      <p:sp>
        <p:nvSpPr>
          <p:cNvPr id="524" name="Google Shape;524;p82"/>
          <p:cNvSpPr txBox="1"/>
          <p:nvPr>
            <p:ph idx="11" type="ftr"/>
          </p:nvPr>
        </p:nvSpPr>
        <p:spPr>
          <a:xfrm>
            <a:off x="3108960" y="4783455"/>
            <a:ext cx="29259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000"/>
              <a:buNone/>
              <a:defRPr sz="1000">
                <a:solidFill>
                  <a:srgbClr val="888888"/>
                </a:solidFill>
              </a:defRPr>
            </a:lvl1pPr>
            <a:lvl2pPr lvl="1" rtl="0" algn="l">
              <a:spcBef>
                <a:spcPts val="0"/>
              </a:spcBef>
              <a:spcAft>
                <a:spcPts val="0"/>
              </a:spcAft>
              <a:buSzPts val="1000"/>
              <a:buNone/>
              <a:defRPr sz="1000"/>
            </a:lvl2pPr>
            <a:lvl3pPr lvl="2" rtl="0" algn="l">
              <a:spcBef>
                <a:spcPts val="0"/>
              </a:spcBef>
              <a:spcAft>
                <a:spcPts val="0"/>
              </a:spcAft>
              <a:buSzPts val="1000"/>
              <a:buNone/>
              <a:defRPr sz="1000"/>
            </a:lvl3pPr>
            <a:lvl4pPr lvl="3" rtl="0" algn="l">
              <a:spcBef>
                <a:spcPts val="0"/>
              </a:spcBef>
              <a:spcAft>
                <a:spcPts val="0"/>
              </a:spcAft>
              <a:buSzPts val="1000"/>
              <a:buNone/>
              <a:defRPr sz="1000"/>
            </a:lvl4pPr>
            <a:lvl5pPr lvl="4" rtl="0" algn="l">
              <a:spcBef>
                <a:spcPts val="0"/>
              </a:spcBef>
              <a:spcAft>
                <a:spcPts val="0"/>
              </a:spcAft>
              <a:buSzPts val="1000"/>
              <a:buNone/>
              <a:defRPr sz="1000"/>
            </a:lvl5pPr>
            <a:lvl6pPr lvl="5" rtl="0" algn="l">
              <a:spcBef>
                <a:spcPts val="0"/>
              </a:spcBef>
              <a:spcAft>
                <a:spcPts val="0"/>
              </a:spcAft>
              <a:buSzPts val="1000"/>
              <a:buNone/>
              <a:defRPr sz="1000"/>
            </a:lvl6pPr>
            <a:lvl7pPr lvl="6" rtl="0" algn="l">
              <a:spcBef>
                <a:spcPts val="0"/>
              </a:spcBef>
              <a:spcAft>
                <a:spcPts val="0"/>
              </a:spcAft>
              <a:buSzPts val="1000"/>
              <a:buNone/>
              <a:defRPr sz="1000"/>
            </a:lvl7pPr>
            <a:lvl8pPr lvl="7" rtl="0" algn="l">
              <a:spcBef>
                <a:spcPts val="0"/>
              </a:spcBef>
              <a:spcAft>
                <a:spcPts val="0"/>
              </a:spcAft>
              <a:buSzPts val="1000"/>
              <a:buNone/>
              <a:defRPr sz="1000"/>
            </a:lvl8pPr>
            <a:lvl9pPr lvl="8" rtl="0" algn="l">
              <a:spcBef>
                <a:spcPts val="0"/>
              </a:spcBef>
              <a:spcAft>
                <a:spcPts val="0"/>
              </a:spcAft>
              <a:buSzPts val="1000"/>
              <a:buNone/>
              <a:defRPr sz="1000"/>
            </a:lvl9pPr>
          </a:lstStyle>
          <a:p/>
        </p:txBody>
      </p:sp>
      <p:sp>
        <p:nvSpPr>
          <p:cNvPr id="525" name="Google Shape;525;p82"/>
          <p:cNvSpPr txBox="1"/>
          <p:nvPr>
            <p:ph idx="10" type="dt"/>
          </p:nvPr>
        </p:nvSpPr>
        <p:spPr>
          <a:xfrm>
            <a:off x="457200" y="4783455"/>
            <a:ext cx="21033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000"/>
              <a:buNone/>
              <a:defRPr sz="1000">
                <a:solidFill>
                  <a:srgbClr val="888888"/>
                </a:solidFill>
              </a:defRPr>
            </a:lvl1pPr>
            <a:lvl2pPr lvl="1" rtl="0" algn="l">
              <a:spcBef>
                <a:spcPts val="0"/>
              </a:spcBef>
              <a:spcAft>
                <a:spcPts val="0"/>
              </a:spcAft>
              <a:buSzPts val="1000"/>
              <a:buNone/>
              <a:defRPr sz="1000"/>
            </a:lvl2pPr>
            <a:lvl3pPr lvl="2" rtl="0" algn="l">
              <a:spcBef>
                <a:spcPts val="0"/>
              </a:spcBef>
              <a:spcAft>
                <a:spcPts val="0"/>
              </a:spcAft>
              <a:buSzPts val="1000"/>
              <a:buNone/>
              <a:defRPr sz="1000"/>
            </a:lvl3pPr>
            <a:lvl4pPr lvl="3" rtl="0" algn="l">
              <a:spcBef>
                <a:spcPts val="0"/>
              </a:spcBef>
              <a:spcAft>
                <a:spcPts val="0"/>
              </a:spcAft>
              <a:buSzPts val="1000"/>
              <a:buNone/>
              <a:defRPr sz="1000"/>
            </a:lvl4pPr>
            <a:lvl5pPr lvl="4" rtl="0" algn="l">
              <a:spcBef>
                <a:spcPts val="0"/>
              </a:spcBef>
              <a:spcAft>
                <a:spcPts val="0"/>
              </a:spcAft>
              <a:buSzPts val="1000"/>
              <a:buNone/>
              <a:defRPr sz="1000"/>
            </a:lvl5pPr>
            <a:lvl6pPr lvl="5" rtl="0" algn="l">
              <a:spcBef>
                <a:spcPts val="0"/>
              </a:spcBef>
              <a:spcAft>
                <a:spcPts val="0"/>
              </a:spcAft>
              <a:buSzPts val="1000"/>
              <a:buNone/>
              <a:defRPr sz="1000"/>
            </a:lvl6pPr>
            <a:lvl7pPr lvl="6" rtl="0" algn="l">
              <a:spcBef>
                <a:spcPts val="0"/>
              </a:spcBef>
              <a:spcAft>
                <a:spcPts val="0"/>
              </a:spcAft>
              <a:buSzPts val="1000"/>
              <a:buNone/>
              <a:defRPr sz="1000"/>
            </a:lvl7pPr>
            <a:lvl8pPr lvl="7" rtl="0" algn="l">
              <a:spcBef>
                <a:spcPts val="0"/>
              </a:spcBef>
              <a:spcAft>
                <a:spcPts val="0"/>
              </a:spcAft>
              <a:buSzPts val="1000"/>
              <a:buNone/>
              <a:defRPr sz="1000"/>
            </a:lvl8pPr>
            <a:lvl9pPr lvl="8" rtl="0" algn="l">
              <a:spcBef>
                <a:spcPts val="0"/>
              </a:spcBef>
              <a:spcAft>
                <a:spcPts val="0"/>
              </a:spcAft>
              <a:buSzPts val="1000"/>
              <a:buNone/>
              <a:defRPr sz="1000"/>
            </a:lvl9pPr>
          </a:lstStyle>
          <a:p/>
        </p:txBody>
      </p:sp>
      <p:sp>
        <p:nvSpPr>
          <p:cNvPr id="526" name="Google Shape;526;p82"/>
          <p:cNvSpPr txBox="1"/>
          <p:nvPr>
            <p:ph idx="12" type="sldNum"/>
          </p:nvPr>
        </p:nvSpPr>
        <p:spPr>
          <a:xfrm>
            <a:off x="6583681" y="4783455"/>
            <a:ext cx="21033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sz="1000">
                <a:solidFill>
                  <a:srgbClr val="888888"/>
                </a:solidFill>
              </a:defRPr>
            </a:lvl1pPr>
            <a:lvl2pPr indent="0" lvl="1" marL="0" rtl="0" algn="r">
              <a:spcBef>
                <a:spcPts val="0"/>
              </a:spcBef>
              <a:buNone/>
              <a:defRPr sz="1000">
                <a:solidFill>
                  <a:srgbClr val="888888"/>
                </a:solidFill>
              </a:defRPr>
            </a:lvl2pPr>
            <a:lvl3pPr indent="0" lvl="2" marL="0" rtl="0" algn="r">
              <a:spcBef>
                <a:spcPts val="0"/>
              </a:spcBef>
              <a:buNone/>
              <a:defRPr sz="1000">
                <a:solidFill>
                  <a:srgbClr val="888888"/>
                </a:solidFill>
              </a:defRPr>
            </a:lvl3pPr>
            <a:lvl4pPr indent="0" lvl="3" marL="0" rtl="0" algn="r">
              <a:spcBef>
                <a:spcPts val="0"/>
              </a:spcBef>
              <a:buNone/>
              <a:defRPr sz="1000">
                <a:solidFill>
                  <a:srgbClr val="888888"/>
                </a:solidFill>
              </a:defRPr>
            </a:lvl4pPr>
            <a:lvl5pPr indent="0" lvl="4" marL="0" rtl="0" algn="r">
              <a:spcBef>
                <a:spcPts val="0"/>
              </a:spcBef>
              <a:buNone/>
              <a:defRPr sz="1000">
                <a:solidFill>
                  <a:srgbClr val="888888"/>
                </a:solidFill>
              </a:defRPr>
            </a:lvl5pPr>
            <a:lvl6pPr indent="0" lvl="5" marL="0" rtl="0" algn="r">
              <a:spcBef>
                <a:spcPts val="0"/>
              </a:spcBef>
              <a:buNone/>
              <a:defRPr sz="1000">
                <a:solidFill>
                  <a:srgbClr val="888888"/>
                </a:solidFill>
              </a:defRPr>
            </a:lvl6pPr>
            <a:lvl7pPr indent="0" lvl="6" marL="0" rtl="0" algn="r">
              <a:spcBef>
                <a:spcPts val="0"/>
              </a:spcBef>
              <a:buNone/>
              <a:defRPr sz="1000">
                <a:solidFill>
                  <a:srgbClr val="888888"/>
                </a:solidFill>
              </a:defRPr>
            </a:lvl7pPr>
            <a:lvl8pPr indent="0" lvl="7" marL="0" rtl="0" algn="r">
              <a:spcBef>
                <a:spcPts val="0"/>
              </a:spcBef>
              <a:buNone/>
              <a:defRPr sz="1000">
                <a:solidFill>
                  <a:srgbClr val="888888"/>
                </a:solidFill>
              </a:defRPr>
            </a:lvl8pPr>
            <a:lvl9pPr indent="0" lvl="8" marL="0" rtl="0" algn="r">
              <a:spcBef>
                <a:spcPts val="0"/>
              </a:spcBef>
              <a:buNone/>
              <a:defRPr sz="1000">
                <a:solidFill>
                  <a:srgbClr val="888888"/>
                </a:solidFill>
              </a:defRPr>
            </a:lvl9pPr>
          </a:lstStyle>
          <a:p>
            <a:pPr indent="0" lvl="0" marL="0" rtl="0" algn="r">
              <a:spcBef>
                <a:spcPts val="0"/>
              </a:spcBef>
              <a:spcAft>
                <a:spcPts val="0"/>
              </a:spcAft>
              <a:buNone/>
            </a:pPr>
            <a:fld id="{00000000-1234-1234-1234-123412341234}" type="slidenum">
              <a:rPr lang="en"/>
              <a:t>‹#›</a:t>
            </a:fld>
            <a:endParaRPr b="0" i="0" sz="800" u="none" cap="none" strike="noStrike">
              <a:latin typeface="Calibri"/>
              <a:ea typeface="Calibri"/>
              <a:cs typeface="Calibri"/>
              <a:sym typeface="Calibri"/>
            </a:endParaRPr>
          </a:p>
        </p:txBody>
      </p:sp>
      <p:pic>
        <p:nvPicPr>
          <p:cNvPr id="527" name="Google Shape;527;p82"/>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1">
  <p:cSld name="Horizontal_1">
    <p:spTree>
      <p:nvGrpSpPr>
        <p:cNvPr id="528" name="Shape 528"/>
        <p:cNvGrpSpPr/>
        <p:nvPr/>
      </p:nvGrpSpPr>
      <p:grpSpPr>
        <a:xfrm>
          <a:off x="0" y="0"/>
          <a:ext cx="0" cy="0"/>
          <a:chOff x="0" y="0"/>
          <a:chExt cx="0" cy="0"/>
        </a:xfrm>
      </p:grpSpPr>
      <p:sp>
        <p:nvSpPr>
          <p:cNvPr id="529" name="Google Shape;529;p83"/>
          <p:cNvSpPr/>
          <p:nvPr/>
        </p:nvSpPr>
        <p:spPr>
          <a:xfrm>
            <a:off x="2221058" y="2468832"/>
            <a:ext cx="6923100" cy="1061400"/>
          </a:xfrm>
          <a:prstGeom prst="rect">
            <a:avLst/>
          </a:prstGeom>
          <a:solidFill>
            <a:srgbClr val="F2F2F2">
              <a:alpha val="8471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530" name="Google Shape;530;p83"/>
          <p:cNvSpPr txBox="1"/>
          <p:nvPr/>
        </p:nvSpPr>
        <p:spPr>
          <a:xfrm>
            <a:off x="2451569"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7F7F7F"/>
                </a:solidFill>
                <a:latin typeface="Quattrocento Sans"/>
                <a:ea typeface="Quattrocento Sans"/>
                <a:cs typeface="Quattrocento Sans"/>
                <a:sym typeface="Quattrocento Sans"/>
              </a:rPr>
              <a:t>Situation:</a:t>
            </a:r>
            <a:endParaRPr sz="1000">
              <a:solidFill>
                <a:srgbClr val="7F7F7F"/>
              </a:solidFill>
              <a:latin typeface="Calibri"/>
              <a:ea typeface="Calibri"/>
              <a:cs typeface="Calibri"/>
              <a:sym typeface="Calibri"/>
            </a:endParaRPr>
          </a:p>
        </p:txBody>
      </p:sp>
      <p:sp>
        <p:nvSpPr>
          <p:cNvPr id="531" name="Google Shape;531;p83"/>
          <p:cNvSpPr txBox="1"/>
          <p:nvPr>
            <p:ph idx="1" type="body"/>
          </p:nvPr>
        </p:nvSpPr>
        <p:spPr>
          <a:xfrm>
            <a:off x="2451569" y="2595168"/>
            <a:ext cx="6483000" cy="62280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700"/>
              </a:spcBef>
              <a:spcAft>
                <a:spcPts val="0"/>
              </a:spcAft>
              <a:buClr>
                <a:schemeClr val="dk1"/>
              </a:buClr>
              <a:buSzPts val="1300"/>
              <a:buFont typeface="Arial"/>
              <a:buNone/>
              <a:defRPr b="0" i="0" sz="13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532" name="Google Shape;532;p83"/>
          <p:cNvSpPr txBox="1"/>
          <p:nvPr>
            <p:ph idx="2" type="body"/>
          </p:nvPr>
        </p:nvSpPr>
        <p:spPr>
          <a:xfrm>
            <a:off x="2451569" y="3871829"/>
            <a:ext cx="19200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533" name="Google Shape;533;p83"/>
          <p:cNvSpPr txBox="1"/>
          <p:nvPr>
            <p:ph idx="3" type="body"/>
          </p:nvPr>
        </p:nvSpPr>
        <p:spPr>
          <a:xfrm>
            <a:off x="2451568" y="3317385"/>
            <a:ext cx="6483000" cy="119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00"/>
              </a:spcBef>
              <a:spcAft>
                <a:spcPts val="0"/>
              </a:spcAft>
              <a:buClr>
                <a:srgbClr val="7F7F7F"/>
              </a:buClr>
              <a:buSzPts val="700"/>
              <a:buFont typeface="Arial"/>
              <a:buNone/>
              <a:defRPr b="0" i="0" sz="700" u="none" cap="none" strike="noStrike">
                <a:solidFill>
                  <a:srgbClr val="7F7F7F"/>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534" name="Google Shape;534;p83"/>
          <p:cNvSpPr txBox="1"/>
          <p:nvPr/>
        </p:nvSpPr>
        <p:spPr>
          <a:xfrm>
            <a:off x="4601897"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000">
                <a:solidFill>
                  <a:srgbClr val="7F7F7F"/>
                </a:solidFill>
                <a:latin typeface="Quattrocento Sans"/>
                <a:ea typeface="Quattrocento Sans"/>
                <a:cs typeface="Quattrocento Sans"/>
                <a:sym typeface="Quattrocento Sans"/>
              </a:rPr>
              <a:t>Solution:</a:t>
            </a:r>
            <a:endParaRPr sz="1000">
              <a:solidFill>
                <a:srgbClr val="7F7F7F"/>
              </a:solidFill>
              <a:latin typeface="Calibri"/>
              <a:ea typeface="Calibri"/>
              <a:cs typeface="Calibri"/>
              <a:sym typeface="Calibri"/>
            </a:endParaRPr>
          </a:p>
        </p:txBody>
      </p:sp>
      <p:sp>
        <p:nvSpPr>
          <p:cNvPr id="535" name="Google Shape;535;p83"/>
          <p:cNvSpPr txBox="1"/>
          <p:nvPr>
            <p:ph idx="4" type="body"/>
          </p:nvPr>
        </p:nvSpPr>
        <p:spPr>
          <a:xfrm>
            <a:off x="4601897" y="3871829"/>
            <a:ext cx="17145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536" name="Google Shape;536;p83"/>
          <p:cNvSpPr txBox="1"/>
          <p:nvPr/>
        </p:nvSpPr>
        <p:spPr>
          <a:xfrm>
            <a:off x="6837202"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000">
                <a:solidFill>
                  <a:srgbClr val="7F7F7F"/>
                </a:solidFill>
                <a:latin typeface="Quattrocento Sans"/>
                <a:ea typeface="Quattrocento Sans"/>
                <a:cs typeface="Quattrocento Sans"/>
                <a:sym typeface="Quattrocento Sans"/>
              </a:rPr>
              <a:t>Impact:</a:t>
            </a:r>
            <a:endParaRPr sz="1000">
              <a:solidFill>
                <a:srgbClr val="7F7F7F"/>
              </a:solidFill>
              <a:latin typeface="Calibri"/>
              <a:ea typeface="Calibri"/>
              <a:cs typeface="Calibri"/>
              <a:sym typeface="Calibri"/>
            </a:endParaRPr>
          </a:p>
        </p:txBody>
      </p:sp>
      <p:sp>
        <p:nvSpPr>
          <p:cNvPr id="537" name="Google Shape;537;p83"/>
          <p:cNvSpPr txBox="1"/>
          <p:nvPr>
            <p:ph idx="5" type="body"/>
          </p:nvPr>
        </p:nvSpPr>
        <p:spPr>
          <a:xfrm>
            <a:off x="6546486" y="3871829"/>
            <a:ext cx="22632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538" name="Google Shape;538;p83"/>
          <p:cNvSpPr/>
          <p:nvPr>
            <p:ph idx="6" type="pic"/>
          </p:nvPr>
        </p:nvSpPr>
        <p:spPr>
          <a:xfrm>
            <a:off x="301303" y="327184"/>
            <a:ext cx="1577400" cy="15774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539" name="Google Shape;539;p83"/>
          <p:cNvSpPr/>
          <p:nvPr>
            <p:ph idx="7" type="pic"/>
          </p:nvPr>
        </p:nvSpPr>
        <p:spPr>
          <a:xfrm>
            <a:off x="2220516" y="0"/>
            <a:ext cx="6926700" cy="2469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540" name="Google Shape;540;p83"/>
          <p:cNvSpPr txBox="1"/>
          <p:nvPr>
            <p:ph idx="8" type="body"/>
          </p:nvPr>
        </p:nvSpPr>
        <p:spPr>
          <a:xfrm>
            <a:off x="232723" y="2697431"/>
            <a:ext cx="1714500" cy="179850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700"/>
              </a:spcBef>
              <a:spcAft>
                <a:spcPts val="0"/>
              </a:spcAft>
              <a:buClr>
                <a:srgbClr val="7F7F7F"/>
              </a:buClr>
              <a:buSzPts val="700"/>
              <a:buFont typeface="Arial"/>
              <a:buNone/>
              <a:defRPr b="1" i="0" sz="700" u="none" cap="none" strike="noStrike">
                <a:solidFill>
                  <a:srgbClr val="7F7F7F"/>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pic>
        <p:nvPicPr>
          <p:cNvPr id="541" name="Google Shape;541;p83"/>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542" name="Shape 542"/>
        <p:cNvGrpSpPr/>
        <p:nvPr/>
      </p:nvGrpSpPr>
      <p:grpSpPr>
        <a:xfrm>
          <a:off x="0" y="0"/>
          <a:ext cx="0" cy="0"/>
          <a:chOff x="0" y="0"/>
          <a:chExt cx="0" cy="0"/>
        </a:xfrm>
      </p:grpSpPr>
      <p:sp>
        <p:nvSpPr>
          <p:cNvPr id="543" name="Google Shape;543;p84"/>
          <p:cNvSpPr txBox="1"/>
          <p:nvPr>
            <p:ph type="title"/>
          </p:nvPr>
        </p:nvSpPr>
        <p:spPr>
          <a:xfrm>
            <a:off x="345734" y="138709"/>
            <a:ext cx="8445000" cy="744000"/>
          </a:xfrm>
          <a:prstGeom prst="rect">
            <a:avLst/>
          </a:prstGeom>
          <a:noFill/>
          <a:ln>
            <a:noFill/>
          </a:ln>
        </p:spPr>
        <p:txBody>
          <a:bodyPr anchorCtr="0" anchor="b"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44" name="Google Shape;544;p84"/>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Clr>
                <a:schemeClr val="accent2"/>
              </a:buClr>
              <a:buSzPts val="1600"/>
              <a:buFont typeface="Noto Sans Symbols"/>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5" name="Google Shape;545;p84"/>
          <p:cNvSpPr txBox="1"/>
          <p:nvPr>
            <p:ph idx="2" type="body"/>
          </p:nvPr>
        </p:nvSpPr>
        <p:spPr>
          <a:xfrm>
            <a:off x="345281" y="882849"/>
            <a:ext cx="8453100" cy="4821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defRPr>
            </a:lvl1pPr>
            <a:lvl2pPr indent="-298450" lvl="1" marL="914400" rtl="0" algn="l">
              <a:lnSpc>
                <a:spcPct val="90000"/>
              </a:lnSpc>
              <a:spcBef>
                <a:spcPts val="400"/>
              </a:spcBef>
              <a:spcAft>
                <a:spcPts val="0"/>
              </a:spcAft>
              <a:buSzPts val="1100"/>
              <a:buChar char="▪"/>
              <a:defRPr sz="1500">
                <a:solidFill>
                  <a:schemeClr val="dk2"/>
                </a:solidFill>
              </a:defRPr>
            </a:lvl2pPr>
            <a:lvl3pPr indent="-298450" lvl="2" marL="1371600" rtl="0" algn="l">
              <a:lnSpc>
                <a:spcPct val="90000"/>
              </a:lnSpc>
              <a:spcBef>
                <a:spcPts val="400"/>
              </a:spcBef>
              <a:spcAft>
                <a:spcPts val="0"/>
              </a:spcAft>
              <a:buSzPts val="1100"/>
              <a:buChar char="▪"/>
              <a:defRPr sz="1500">
                <a:solidFill>
                  <a:schemeClr val="dk2"/>
                </a:solidFill>
              </a:defRPr>
            </a:lvl3pPr>
            <a:lvl4pPr indent="-298450" lvl="3" marL="1828800" rtl="0" algn="l">
              <a:lnSpc>
                <a:spcPct val="90000"/>
              </a:lnSpc>
              <a:spcBef>
                <a:spcPts val="400"/>
              </a:spcBef>
              <a:spcAft>
                <a:spcPts val="0"/>
              </a:spcAft>
              <a:buSzPts val="1100"/>
              <a:buChar char="▪"/>
              <a:defRPr sz="1500">
                <a:solidFill>
                  <a:schemeClr val="dk2"/>
                </a:solidFill>
              </a:defRPr>
            </a:lvl4pPr>
            <a:lvl5pPr indent="-298450" lvl="4" marL="2286000" rtl="0" algn="l">
              <a:lnSpc>
                <a:spcPct val="90000"/>
              </a:lnSpc>
              <a:spcBef>
                <a:spcPts val="400"/>
              </a:spcBef>
              <a:spcAft>
                <a:spcPts val="0"/>
              </a:spcAft>
              <a:buSzPts val="1100"/>
              <a:buChar char="▪"/>
              <a:defRPr sz="1500">
                <a:solidFill>
                  <a:schemeClr val="dk2"/>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46" name="Google Shape;546;p84"/>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547" name="Shape 547"/>
        <p:cNvGrpSpPr/>
        <p:nvPr/>
      </p:nvGrpSpPr>
      <p:grpSpPr>
        <a:xfrm>
          <a:off x="0" y="0"/>
          <a:ext cx="0" cy="0"/>
          <a:chOff x="0" y="0"/>
          <a:chExt cx="0" cy="0"/>
        </a:xfrm>
      </p:grpSpPr>
      <p:pic>
        <p:nvPicPr>
          <p:cNvPr id="548" name="Google Shape;548;p85"/>
          <p:cNvPicPr preferRelativeResize="0"/>
          <p:nvPr/>
        </p:nvPicPr>
        <p:blipFill>
          <a:blip r:embed="rId2">
            <a:alphaModFix/>
          </a:blip>
          <a:stretch>
            <a:fillRect/>
          </a:stretch>
        </p:blipFill>
        <p:spPr>
          <a:xfrm>
            <a:off x="241844" y="4704453"/>
            <a:ext cx="1403385" cy="272376"/>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subtitle_bold_light">
  <p:cSld name="Title_subtitle_bold_light">
    <p:bg>
      <p:bgPr>
        <a:solidFill>
          <a:srgbClr val="FFFFFF"/>
        </a:solidFill>
      </p:bgPr>
    </p:bg>
    <p:spTree>
      <p:nvGrpSpPr>
        <p:cNvPr id="549" name="Shape 549"/>
        <p:cNvGrpSpPr/>
        <p:nvPr/>
      </p:nvGrpSpPr>
      <p:grpSpPr>
        <a:xfrm>
          <a:off x="0" y="0"/>
          <a:ext cx="0" cy="0"/>
          <a:chOff x="0" y="0"/>
          <a:chExt cx="0" cy="0"/>
        </a:xfrm>
      </p:grpSpPr>
      <p:sp>
        <p:nvSpPr>
          <p:cNvPr id="550" name="Google Shape;550;p86"/>
          <p:cNvSpPr txBox="1"/>
          <p:nvPr>
            <p:ph idx="1" type="body"/>
          </p:nvPr>
        </p:nvSpPr>
        <p:spPr>
          <a:xfrm>
            <a:off x="464494" y="1488137"/>
            <a:ext cx="2274600" cy="3062100"/>
          </a:xfrm>
          <a:prstGeom prst="rect">
            <a:avLst/>
          </a:prstGeom>
          <a:noFill/>
          <a:ln>
            <a:noFill/>
          </a:ln>
        </p:spPr>
        <p:txBody>
          <a:bodyPr anchorCtr="0" anchor="t" bIns="45700" lIns="0" spcFirstLastPara="1" rIns="0" wrap="square" tIns="0">
            <a:noAutofit/>
          </a:bodyPr>
          <a:lstStyle>
            <a:lvl1pPr indent="-228600" lvl="0" marL="457200" rtl="0" algn="l">
              <a:lnSpc>
                <a:spcPct val="150000"/>
              </a:lnSpc>
              <a:spcBef>
                <a:spcPts val="700"/>
              </a:spcBef>
              <a:spcAft>
                <a:spcPts val="0"/>
              </a:spcAft>
              <a:buSzPts val="1200"/>
              <a:buNone/>
              <a:defRPr sz="1100">
                <a:solidFill>
                  <a:schemeClr val="accent5"/>
                </a:solidFill>
                <a:latin typeface="Arial"/>
                <a:ea typeface="Arial"/>
                <a:cs typeface="Arial"/>
                <a:sym typeface="Arial"/>
              </a:defRPr>
            </a:lvl1pPr>
            <a:lvl2pPr indent="-228600" lvl="1" marL="914400" rtl="0" algn="l">
              <a:lnSpc>
                <a:spcPct val="100000"/>
              </a:lnSpc>
              <a:spcBef>
                <a:spcPts val="700"/>
              </a:spcBef>
              <a:spcAft>
                <a:spcPts val="0"/>
              </a:spcAft>
              <a:buSzPts val="1200"/>
              <a:buNone/>
              <a:defRPr/>
            </a:lvl2pPr>
            <a:lvl3pPr indent="-228600" lvl="2" marL="1371600" rtl="0" algn="l">
              <a:lnSpc>
                <a:spcPct val="100000"/>
              </a:lnSpc>
              <a:spcBef>
                <a:spcPts val="700"/>
              </a:spcBef>
              <a:spcAft>
                <a:spcPts val="0"/>
              </a:spcAft>
              <a:buSzPts val="1200"/>
              <a:buNone/>
              <a:defRPr/>
            </a:lvl3pPr>
            <a:lvl4pPr indent="-228600" lvl="3" marL="1828800" rtl="0" algn="l">
              <a:lnSpc>
                <a:spcPct val="100000"/>
              </a:lnSpc>
              <a:spcBef>
                <a:spcPts val="700"/>
              </a:spcBef>
              <a:spcAft>
                <a:spcPts val="0"/>
              </a:spcAft>
              <a:buSzPts val="1100"/>
              <a:buNone/>
              <a:defRPr/>
            </a:lvl4pPr>
            <a:lvl5pPr indent="-228600" lvl="4" marL="2286000" rtl="0" algn="l">
              <a:lnSpc>
                <a:spcPct val="100000"/>
              </a:lnSpc>
              <a:spcBef>
                <a:spcPts val="700"/>
              </a:spcBef>
              <a:spcAft>
                <a:spcPts val="0"/>
              </a:spcAft>
              <a:buSzPts val="1100"/>
              <a:buNone/>
              <a:defRPr/>
            </a:lvl5pPr>
            <a:lvl6pPr indent="-228600" lvl="5" marL="2743200" rtl="0" algn="l">
              <a:spcBef>
                <a:spcPts val="400"/>
              </a:spcBef>
              <a:spcAft>
                <a:spcPts val="0"/>
              </a:spcAft>
              <a:buClr>
                <a:schemeClr val="dk1"/>
              </a:buClr>
              <a:buSzPts val="1800"/>
              <a:buNone/>
              <a:defRPr/>
            </a:lvl6pPr>
            <a:lvl7pPr indent="-228600" lvl="6" marL="3200400" rtl="0" algn="l">
              <a:spcBef>
                <a:spcPts val="400"/>
              </a:spcBef>
              <a:spcAft>
                <a:spcPts val="0"/>
              </a:spcAft>
              <a:buClr>
                <a:schemeClr val="dk1"/>
              </a:buClr>
              <a:buSzPts val="1800"/>
              <a:buNone/>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551" name="Google Shape;551;p86"/>
          <p:cNvSpPr txBox="1"/>
          <p:nvPr>
            <p:ph idx="2" type="body"/>
          </p:nvPr>
        </p:nvSpPr>
        <p:spPr>
          <a:xfrm>
            <a:off x="464493" y="441223"/>
            <a:ext cx="3273000" cy="9498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3500"/>
              <a:buNone/>
              <a:defRPr b="1" sz="3200">
                <a:solidFill>
                  <a:schemeClr val="accent3"/>
                </a:solidFill>
                <a:latin typeface="Arial"/>
                <a:ea typeface="Arial"/>
                <a:cs typeface="Arial"/>
                <a:sym typeface="Arial"/>
              </a:defRPr>
            </a:lvl1pPr>
            <a:lvl2pPr indent="-228600" lvl="1" marL="914400" rtl="0" algn="l">
              <a:lnSpc>
                <a:spcPct val="90000"/>
              </a:lnSpc>
              <a:spcBef>
                <a:spcPts val="0"/>
              </a:spcBef>
              <a:spcAft>
                <a:spcPts val="0"/>
              </a:spcAft>
              <a:buSzPts val="4400"/>
              <a:buNone/>
              <a:defRPr b="1" sz="4000">
                <a:solidFill>
                  <a:schemeClr val="dk1"/>
                </a:solidFill>
                <a:latin typeface="Arial"/>
                <a:ea typeface="Arial"/>
                <a:cs typeface="Arial"/>
                <a:sym typeface="Arial"/>
              </a:defRPr>
            </a:lvl2pPr>
            <a:lvl3pPr indent="-228600" lvl="2" marL="1371600" rtl="0" algn="l">
              <a:lnSpc>
                <a:spcPct val="90000"/>
              </a:lnSpc>
              <a:spcBef>
                <a:spcPts val="0"/>
              </a:spcBef>
              <a:spcAft>
                <a:spcPts val="0"/>
              </a:spcAft>
              <a:buSzPts val="4400"/>
              <a:buNone/>
              <a:defRPr b="1" sz="4000">
                <a:solidFill>
                  <a:schemeClr val="dk1"/>
                </a:solidFill>
                <a:latin typeface="Arial"/>
                <a:ea typeface="Arial"/>
                <a:cs typeface="Arial"/>
                <a:sym typeface="Arial"/>
              </a:defRPr>
            </a:lvl3pPr>
            <a:lvl4pPr indent="-228600" lvl="3" marL="1828800" rtl="0" algn="l">
              <a:lnSpc>
                <a:spcPct val="90000"/>
              </a:lnSpc>
              <a:spcBef>
                <a:spcPts val="0"/>
              </a:spcBef>
              <a:spcAft>
                <a:spcPts val="0"/>
              </a:spcAft>
              <a:buSzPts val="4400"/>
              <a:buNone/>
              <a:defRPr b="1" sz="4000">
                <a:solidFill>
                  <a:schemeClr val="dk1"/>
                </a:solidFill>
                <a:latin typeface="Arial"/>
                <a:ea typeface="Arial"/>
                <a:cs typeface="Arial"/>
                <a:sym typeface="Arial"/>
              </a:defRPr>
            </a:lvl4pPr>
            <a:lvl5pPr indent="-228600" lvl="4" marL="2286000" rtl="0" algn="l">
              <a:lnSpc>
                <a:spcPct val="90000"/>
              </a:lnSpc>
              <a:spcBef>
                <a:spcPts val="0"/>
              </a:spcBef>
              <a:spcAft>
                <a:spcPts val="0"/>
              </a:spcAft>
              <a:buSzPts val="4400"/>
              <a:buNone/>
              <a:defRPr b="1" sz="4000">
                <a:solidFill>
                  <a:schemeClr val="dk1"/>
                </a:solidFill>
                <a:latin typeface="Arial"/>
                <a:ea typeface="Arial"/>
                <a:cs typeface="Arial"/>
                <a:sym typeface="Arial"/>
              </a:defRPr>
            </a:lvl5pPr>
            <a:lvl6pPr indent="-228600" lvl="5" marL="2743200" rtl="0" algn="l">
              <a:spcBef>
                <a:spcPts val="400"/>
              </a:spcBef>
              <a:spcAft>
                <a:spcPts val="0"/>
              </a:spcAft>
              <a:buClr>
                <a:schemeClr val="dk1"/>
              </a:buClr>
              <a:buSzPts val="1800"/>
              <a:buNone/>
              <a:defRPr/>
            </a:lvl6pPr>
            <a:lvl7pPr indent="-228600" lvl="6" marL="3200400" rtl="0" algn="l">
              <a:spcBef>
                <a:spcPts val="400"/>
              </a:spcBef>
              <a:spcAft>
                <a:spcPts val="0"/>
              </a:spcAft>
              <a:buClr>
                <a:schemeClr val="dk1"/>
              </a:buClr>
              <a:buSzPts val="1800"/>
              <a:buNone/>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552" name="Google Shape;552;p86"/>
          <p:cNvSpPr txBox="1"/>
          <p:nvPr>
            <p:ph idx="3" type="body"/>
          </p:nvPr>
        </p:nvSpPr>
        <p:spPr>
          <a:xfrm>
            <a:off x="466725" y="4621306"/>
            <a:ext cx="1823100" cy="885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700"/>
              </a:spcBef>
              <a:spcAft>
                <a:spcPts val="0"/>
              </a:spcAft>
              <a:buSzPts val="700"/>
              <a:buNone/>
              <a:defRPr sz="600">
                <a:solidFill>
                  <a:schemeClr val="accent5"/>
                </a:solidFill>
              </a:defRPr>
            </a:lvl1pPr>
            <a:lvl2pPr indent="-228600" lvl="1" marL="914400" rtl="0" algn="l">
              <a:lnSpc>
                <a:spcPct val="100000"/>
              </a:lnSpc>
              <a:spcBef>
                <a:spcPts val="700"/>
              </a:spcBef>
              <a:spcAft>
                <a:spcPts val="0"/>
              </a:spcAft>
              <a:buSzPts val="2000"/>
              <a:buNone/>
              <a:defRPr/>
            </a:lvl2pPr>
            <a:lvl3pPr indent="-228600" lvl="2" marL="1371600" rtl="0" algn="l">
              <a:lnSpc>
                <a:spcPct val="100000"/>
              </a:lnSpc>
              <a:spcBef>
                <a:spcPts val="700"/>
              </a:spcBef>
              <a:spcAft>
                <a:spcPts val="0"/>
              </a:spcAft>
              <a:buSzPts val="2000"/>
              <a:buNone/>
              <a:defRPr/>
            </a:lvl3pPr>
            <a:lvl4pPr indent="-228600" lvl="3" marL="1828800" rtl="0" algn="l">
              <a:lnSpc>
                <a:spcPct val="100000"/>
              </a:lnSpc>
              <a:spcBef>
                <a:spcPts val="700"/>
              </a:spcBef>
              <a:spcAft>
                <a:spcPts val="0"/>
              </a:spcAft>
              <a:buSzPts val="2000"/>
              <a:buNone/>
              <a:defRPr/>
            </a:lvl4pPr>
            <a:lvl5pPr indent="-228600" lvl="4" marL="2286000" rtl="0" algn="l">
              <a:lnSpc>
                <a:spcPct val="100000"/>
              </a:lnSpc>
              <a:spcBef>
                <a:spcPts val="700"/>
              </a:spcBef>
              <a:spcAft>
                <a:spcPts val="0"/>
              </a:spcAft>
              <a:buSzPts val="2000"/>
              <a:buNone/>
              <a:defRPr/>
            </a:lvl5pPr>
            <a:lvl6pPr indent="-228600" lvl="5" marL="2743200" rtl="0" algn="l">
              <a:spcBef>
                <a:spcPts val="400"/>
              </a:spcBef>
              <a:spcAft>
                <a:spcPts val="0"/>
              </a:spcAft>
              <a:buClr>
                <a:schemeClr val="dk1"/>
              </a:buClr>
              <a:buSzPts val="1800"/>
              <a:buNone/>
              <a:defRPr/>
            </a:lvl6pPr>
            <a:lvl7pPr indent="-228600" lvl="6" marL="3200400" rtl="0" algn="l">
              <a:spcBef>
                <a:spcPts val="400"/>
              </a:spcBef>
              <a:spcAft>
                <a:spcPts val="0"/>
              </a:spcAft>
              <a:buClr>
                <a:schemeClr val="dk1"/>
              </a:buClr>
              <a:buSzPts val="1800"/>
              <a:buNone/>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0.xml"/><Relationship Id="rId22" Type="http://schemas.openxmlformats.org/officeDocument/2006/relationships/slideLayout" Target="../slideLayouts/slideLayout32.xml"/><Relationship Id="rId21" Type="http://schemas.openxmlformats.org/officeDocument/2006/relationships/slideLayout" Target="../slideLayouts/slideLayout31.xml"/><Relationship Id="rId24" Type="http://schemas.openxmlformats.org/officeDocument/2006/relationships/slideLayout" Target="../slideLayouts/slideLayout34.xml"/><Relationship Id="rId23" Type="http://schemas.openxmlformats.org/officeDocument/2006/relationships/slideLayout" Target="../slideLayouts/slideLayout33.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26" Type="http://schemas.openxmlformats.org/officeDocument/2006/relationships/slideLayout" Target="../slideLayouts/slideLayout36.xml"/><Relationship Id="rId25" Type="http://schemas.openxmlformats.org/officeDocument/2006/relationships/slideLayout" Target="../slideLayouts/slideLayout35.xml"/><Relationship Id="rId28" Type="http://schemas.openxmlformats.org/officeDocument/2006/relationships/slideLayout" Target="../slideLayouts/slideLayout38.xml"/><Relationship Id="rId27" Type="http://schemas.openxmlformats.org/officeDocument/2006/relationships/slideLayout" Target="../slideLayouts/slideLayout37.xml"/><Relationship Id="rId5" Type="http://schemas.openxmlformats.org/officeDocument/2006/relationships/slideLayout" Target="../slideLayouts/slideLayout15.xml"/><Relationship Id="rId6" Type="http://schemas.openxmlformats.org/officeDocument/2006/relationships/slideLayout" Target="../slideLayouts/slideLayout16.xml"/><Relationship Id="rId29" Type="http://schemas.openxmlformats.org/officeDocument/2006/relationships/slideLayout" Target="../slideLayouts/slideLayout39.xml"/><Relationship Id="rId7" Type="http://schemas.openxmlformats.org/officeDocument/2006/relationships/slideLayout" Target="../slideLayouts/slideLayout17.xml"/><Relationship Id="rId8" Type="http://schemas.openxmlformats.org/officeDocument/2006/relationships/slideLayout" Target="../slideLayouts/slideLayout18.xml"/><Relationship Id="rId31" Type="http://schemas.openxmlformats.org/officeDocument/2006/relationships/slideLayout" Target="../slideLayouts/slideLayout41.xml"/><Relationship Id="rId30" Type="http://schemas.openxmlformats.org/officeDocument/2006/relationships/slideLayout" Target="../slideLayouts/slideLayout40.xml"/><Relationship Id="rId11" Type="http://schemas.openxmlformats.org/officeDocument/2006/relationships/slideLayout" Target="../slideLayouts/slideLayout21.xml"/><Relationship Id="rId33" Type="http://schemas.openxmlformats.org/officeDocument/2006/relationships/slideLayout" Target="../slideLayouts/slideLayout43.xml"/><Relationship Id="rId10" Type="http://schemas.openxmlformats.org/officeDocument/2006/relationships/slideLayout" Target="../slideLayouts/slideLayout20.xml"/><Relationship Id="rId32" Type="http://schemas.openxmlformats.org/officeDocument/2006/relationships/slideLayout" Target="../slideLayouts/slideLayout42.xml"/><Relationship Id="rId13" Type="http://schemas.openxmlformats.org/officeDocument/2006/relationships/slideLayout" Target="../slideLayouts/slideLayout23.xml"/><Relationship Id="rId35" Type="http://schemas.openxmlformats.org/officeDocument/2006/relationships/theme" Target="../theme/theme3.xml"/><Relationship Id="rId12" Type="http://schemas.openxmlformats.org/officeDocument/2006/relationships/slideLayout" Target="../slideLayouts/slideLayout22.xml"/><Relationship Id="rId34" Type="http://schemas.openxmlformats.org/officeDocument/2006/relationships/slideLayout" Target="../slideLayouts/slideLayout44.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9" Type="http://schemas.openxmlformats.org/officeDocument/2006/relationships/slideLayout" Target="../slideLayouts/slideLayout29.xml"/><Relationship Id="rId18"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82.xml"/><Relationship Id="rId20" Type="http://schemas.openxmlformats.org/officeDocument/2006/relationships/slideLayout" Target="../slideLayouts/slideLayout62.xml"/><Relationship Id="rId42" Type="http://schemas.openxmlformats.org/officeDocument/2006/relationships/theme" Target="../theme/theme1.xml"/><Relationship Id="rId41" Type="http://schemas.openxmlformats.org/officeDocument/2006/relationships/slideLayout" Target="../slideLayouts/slideLayout83.xml"/><Relationship Id="rId22" Type="http://schemas.openxmlformats.org/officeDocument/2006/relationships/slideLayout" Target="../slideLayouts/slideLayout64.xml"/><Relationship Id="rId21" Type="http://schemas.openxmlformats.org/officeDocument/2006/relationships/slideLayout" Target="../slideLayouts/slideLayout63.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39" Type="http://schemas.openxmlformats.org/officeDocument/2006/relationships/slideLayout" Target="../slideLayouts/slideLayout81.xml"/><Relationship Id="rId16" Type="http://schemas.openxmlformats.org/officeDocument/2006/relationships/slideLayout" Target="../slideLayouts/slideLayout58.xml"/><Relationship Id="rId38" Type="http://schemas.openxmlformats.org/officeDocument/2006/relationships/slideLayout" Target="../slideLayouts/slideLayout80.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marR="0" rtl="0" algn="l">
              <a:lnSpc>
                <a:spcPct val="90000"/>
              </a:lnSpc>
              <a:spcBef>
                <a:spcPts val="0"/>
              </a:spcBef>
              <a:spcAft>
                <a:spcPts val="0"/>
              </a:spcAft>
              <a:buClr>
                <a:schemeClr val="dk1"/>
              </a:buClr>
              <a:buSzPts val="3000"/>
              <a:buFont typeface="Barlow"/>
              <a:buNone/>
              <a:defRPr b="0" i="0" sz="3000" u="none" cap="none" strike="noStrike">
                <a:solidFill>
                  <a:schemeClr val="dk1"/>
                </a:solidFill>
                <a:latin typeface="Barlow"/>
                <a:ea typeface="Barlow"/>
                <a:cs typeface="Barlow"/>
                <a:sym typeface="Barlow"/>
              </a:defRPr>
            </a:lvl1pPr>
            <a:lvl2pPr lvl="1"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2pPr>
            <a:lvl3pPr lvl="2"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3pPr>
            <a:lvl4pPr lvl="3"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4pPr>
            <a:lvl5pPr lvl="4"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5pPr>
            <a:lvl6pPr lvl="5"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6pPr>
            <a:lvl7pPr lvl="6"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7pPr>
            <a:lvl8pPr lvl="7"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8pPr>
            <a:lvl9pPr lvl="8"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9pPr>
          </a:lstStyle>
          <a:p/>
        </p:txBody>
      </p:sp>
      <p:sp>
        <p:nvSpPr>
          <p:cNvPr id="52" name="Google Shape;52;p13"/>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marR="0" rtl="0" algn="l">
              <a:lnSpc>
                <a:spcPct val="90000"/>
              </a:lnSpc>
              <a:spcBef>
                <a:spcPts val="800"/>
              </a:spcBef>
              <a:spcAft>
                <a:spcPts val="0"/>
              </a:spcAft>
              <a:buClr>
                <a:schemeClr val="accent2"/>
              </a:buClr>
              <a:buSzPts val="1600"/>
              <a:buFont typeface="Barlow"/>
              <a:buChar char="▪"/>
              <a:defRPr b="0" i="0" sz="2100" u="none" cap="none" strike="noStrike">
                <a:solidFill>
                  <a:srgbClr val="3A3838"/>
                </a:solidFill>
                <a:latin typeface="Barlow"/>
                <a:ea typeface="Barlow"/>
                <a:cs typeface="Barlow"/>
                <a:sym typeface="Barlow"/>
              </a:defRPr>
            </a:lvl1pPr>
            <a:lvl2pPr indent="-317500" lvl="1" marL="914400" marR="0" rtl="0" algn="l">
              <a:lnSpc>
                <a:spcPct val="90000"/>
              </a:lnSpc>
              <a:spcBef>
                <a:spcPts val="400"/>
              </a:spcBef>
              <a:spcAft>
                <a:spcPts val="0"/>
              </a:spcAft>
              <a:buClr>
                <a:schemeClr val="accent2"/>
              </a:buClr>
              <a:buSzPts val="1400"/>
              <a:buFont typeface="Barlow"/>
              <a:buChar char="▪"/>
              <a:defRPr b="0" i="0" sz="1800" u="none" cap="none" strike="noStrike">
                <a:solidFill>
                  <a:srgbClr val="3A3838"/>
                </a:solidFill>
                <a:latin typeface="Barlow"/>
                <a:ea typeface="Barlow"/>
                <a:cs typeface="Barlow"/>
                <a:sym typeface="Barlow"/>
              </a:defRPr>
            </a:lvl2pPr>
            <a:lvl3pPr indent="-298450" lvl="2" marL="1371600" marR="0" rtl="0" algn="l">
              <a:lnSpc>
                <a:spcPct val="90000"/>
              </a:lnSpc>
              <a:spcBef>
                <a:spcPts val="400"/>
              </a:spcBef>
              <a:spcAft>
                <a:spcPts val="0"/>
              </a:spcAft>
              <a:buClr>
                <a:schemeClr val="accent2"/>
              </a:buClr>
              <a:buSzPts val="1100"/>
              <a:buFont typeface="Barlow"/>
              <a:buChar char="▪"/>
              <a:defRPr b="0" i="0" sz="1500" u="none" cap="none" strike="noStrike">
                <a:solidFill>
                  <a:srgbClr val="3A3838"/>
                </a:solidFill>
                <a:latin typeface="Barlow"/>
                <a:ea typeface="Barlow"/>
                <a:cs typeface="Barlow"/>
                <a:sym typeface="Barlow"/>
              </a:defRPr>
            </a:lvl3pPr>
            <a:lvl4pPr indent="-292100" lvl="3" marL="1828800" marR="0" rtl="0" algn="l">
              <a:lnSpc>
                <a:spcPct val="90000"/>
              </a:lnSpc>
              <a:spcBef>
                <a:spcPts val="400"/>
              </a:spcBef>
              <a:spcAft>
                <a:spcPts val="0"/>
              </a:spcAft>
              <a:buClr>
                <a:schemeClr val="accent2"/>
              </a:buClr>
              <a:buSzPts val="1000"/>
              <a:buFont typeface="Barlow"/>
              <a:buChar char="▪"/>
              <a:defRPr b="0" i="0" sz="1400" u="none" cap="none" strike="noStrike">
                <a:solidFill>
                  <a:srgbClr val="3A3838"/>
                </a:solidFill>
                <a:latin typeface="Barlow"/>
                <a:ea typeface="Barlow"/>
                <a:cs typeface="Barlow"/>
                <a:sym typeface="Barlow"/>
              </a:defRPr>
            </a:lvl4pPr>
            <a:lvl5pPr indent="-292100" lvl="4" marL="2286000" marR="0" rtl="0" algn="l">
              <a:lnSpc>
                <a:spcPct val="90000"/>
              </a:lnSpc>
              <a:spcBef>
                <a:spcPts val="400"/>
              </a:spcBef>
              <a:spcAft>
                <a:spcPts val="0"/>
              </a:spcAft>
              <a:buClr>
                <a:schemeClr val="accent2"/>
              </a:buClr>
              <a:buSzPts val="1000"/>
              <a:buFont typeface="Barlow"/>
              <a:buChar char="▪"/>
              <a:defRPr b="0" i="0" sz="1400" u="none" cap="none" strike="noStrike">
                <a:solidFill>
                  <a:srgbClr val="3A3838"/>
                </a:solidFill>
                <a:latin typeface="Barlow"/>
                <a:ea typeface="Barlow"/>
                <a:cs typeface="Barlow"/>
                <a:sym typeface="Barlow"/>
              </a:defRPr>
            </a:lvl5pPr>
            <a:lvl6pPr indent="-317500" lvl="5" marL="27432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6pPr>
            <a:lvl7pPr indent="-317500" lvl="6" marL="32004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7pPr>
            <a:lvl8pPr indent="-317500" lvl="7" marL="36576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8pPr>
            <a:lvl9pPr indent="-317500" lvl="8" marL="41148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9pPr>
          </a:lstStyle>
          <a:p/>
        </p:txBody>
      </p:sp>
      <p:pic>
        <p:nvPicPr>
          <p:cNvPr id="53" name="Google Shape;53;p13"/>
          <p:cNvPicPr preferRelativeResize="0"/>
          <p:nvPr/>
        </p:nvPicPr>
        <p:blipFill rotWithShape="1">
          <a:blip r:embed="rId1">
            <a:alphaModFix/>
          </a:blip>
          <a:srcRect b="0" l="0" r="0" t="0"/>
          <a:stretch/>
        </p:blipFill>
        <p:spPr>
          <a:xfrm>
            <a:off x="354609" y="4762515"/>
            <a:ext cx="1001269" cy="15750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0" name="Shape 240"/>
        <p:cNvGrpSpPr/>
        <p:nvPr/>
      </p:nvGrpSpPr>
      <p:grpSpPr>
        <a:xfrm>
          <a:off x="0" y="0"/>
          <a:ext cx="0" cy="0"/>
          <a:chOff x="0" y="0"/>
          <a:chExt cx="0" cy="0"/>
        </a:xfrm>
      </p:grpSpPr>
      <p:sp>
        <p:nvSpPr>
          <p:cNvPr id="241" name="Google Shape;241;p47"/>
          <p:cNvSpPr txBox="1"/>
          <p:nvPr>
            <p:ph type="title"/>
          </p:nvPr>
        </p:nvSpPr>
        <p:spPr>
          <a:xfrm>
            <a:off x="341986" y="417281"/>
            <a:ext cx="8472900" cy="610500"/>
          </a:xfrm>
          <a:prstGeom prst="rect">
            <a:avLst/>
          </a:prstGeom>
          <a:noFill/>
          <a:ln>
            <a:noFill/>
          </a:ln>
        </p:spPr>
        <p:txBody>
          <a:bodyPr anchorCtr="0" anchor="t" bIns="67225" lIns="0" spcFirstLastPara="1" rIns="107575" wrap="square" tIns="67225">
            <a:noAutofit/>
          </a:bodyPr>
          <a:lstStyle>
            <a:lvl1pPr lvl="0" marR="0" rtl="0" algn="l">
              <a:lnSpc>
                <a:spcPct val="90000"/>
              </a:lnSpc>
              <a:spcBef>
                <a:spcPts val="0"/>
              </a:spcBef>
              <a:spcAft>
                <a:spcPts val="0"/>
              </a:spcAft>
              <a:buClr>
                <a:schemeClr val="dk1"/>
              </a:buClr>
              <a:buSzPts val="2100"/>
              <a:buFont typeface="Quattrocento Sans"/>
              <a:buNone/>
              <a:defRPr b="0" i="0" sz="2100" u="none" cap="none" strike="noStrike">
                <a:solidFill>
                  <a:schemeClr val="dk1"/>
                </a:solidFill>
                <a:latin typeface="Quattrocento Sans"/>
                <a:ea typeface="Quattrocento Sans"/>
                <a:cs typeface="Quattrocento Sans"/>
                <a:sym typeface="Quattrocento Sans"/>
              </a:defRPr>
            </a:lvl1pPr>
            <a:lvl2pPr lvl="1" rtl="0">
              <a:spcBef>
                <a:spcPts val="0"/>
              </a:spcBef>
              <a:spcAft>
                <a:spcPts val="0"/>
              </a:spcAft>
              <a:buSzPts val="1000"/>
              <a:buNone/>
              <a:defRPr sz="1300"/>
            </a:lvl2pPr>
            <a:lvl3pPr lvl="2" rtl="0">
              <a:spcBef>
                <a:spcPts val="0"/>
              </a:spcBef>
              <a:spcAft>
                <a:spcPts val="0"/>
              </a:spcAft>
              <a:buSzPts val="1000"/>
              <a:buNone/>
              <a:defRPr sz="1300"/>
            </a:lvl3pPr>
            <a:lvl4pPr lvl="3" rtl="0">
              <a:spcBef>
                <a:spcPts val="0"/>
              </a:spcBef>
              <a:spcAft>
                <a:spcPts val="0"/>
              </a:spcAft>
              <a:buSzPts val="1000"/>
              <a:buNone/>
              <a:defRPr sz="1300"/>
            </a:lvl4pPr>
            <a:lvl5pPr lvl="4" rtl="0">
              <a:spcBef>
                <a:spcPts val="0"/>
              </a:spcBef>
              <a:spcAft>
                <a:spcPts val="0"/>
              </a:spcAft>
              <a:buSzPts val="1000"/>
              <a:buNone/>
              <a:defRPr sz="1300"/>
            </a:lvl5pPr>
            <a:lvl6pPr lvl="5" rtl="0">
              <a:spcBef>
                <a:spcPts val="0"/>
              </a:spcBef>
              <a:spcAft>
                <a:spcPts val="0"/>
              </a:spcAft>
              <a:buSzPts val="1000"/>
              <a:buNone/>
              <a:defRPr sz="1300"/>
            </a:lvl6pPr>
            <a:lvl7pPr lvl="6" rtl="0">
              <a:spcBef>
                <a:spcPts val="0"/>
              </a:spcBef>
              <a:spcAft>
                <a:spcPts val="0"/>
              </a:spcAft>
              <a:buSzPts val="1000"/>
              <a:buNone/>
              <a:defRPr sz="1300"/>
            </a:lvl7pPr>
            <a:lvl8pPr lvl="7" rtl="0">
              <a:spcBef>
                <a:spcPts val="0"/>
              </a:spcBef>
              <a:spcAft>
                <a:spcPts val="0"/>
              </a:spcAft>
              <a:buSzPts val="1000"/>
              <a:buNone/>
              <a:defRPr sz="1300"/>
            </a:lvl8pPr>
            <a:lvl9pPr lvl="8" rtl="0">
              <a:spcBef>
                <a:spcPts val="0"/>
              </a:spcBef>
              <a:spcAft>
                <a:spcPts val="0"/>
              </a:spcAft>
              <a:buSzPts val="1000"/>
              <a:buNone/>
              <a:defRPr sz="1300"/>
            </a:lvl9pPr>
          </a:lstStyle>
          <a:p/>
        </p:txBody>
      </p:sp>
      <p:sp>
        <p:nvSpPr>
          <p:cNvPr id="242" name="Google Shape;242;p47"/>
          <p:cNvSpPr txBox="1"/>
          <p:nvPr>
            <p:ph idx="1" type="body"/>
          </p:nvPr>
        </p:nvSpPr>
        <p:spPr>
          <a:xfrm>
            <a:off x="341995" y="1363169"/>
            <a:ext cx="8479800" cy="1742700"/>
          </a:xfrm>
          <a:prstGeom prst="rect">
            <a:avLst/>
          </a:prstGeom>
          <a:noFill/>
          <a:ln>
            <a:noFill/>
          </a:ln>
        </p:spPr>
        <p:txBody>
          <a:bodyPr anchorCtr="0" anchor="t" bIns="67225" lIns="0" spcFirstLastPara="1" rIns="107575" wrap="square" tIns="67225">
            <a:noAutofit/>
          </a:bodyPr>
          <a:lstStyle>
            <a:lvl1pPr indent="-228600" lvl="0" marL="457200" marR="0" rtl="0" algn="l">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indent="-228600" lvl="1" marL="914400"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indent="-228600" lvl="3" marL="1828800"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indent="-228600" lvl="5" marL="2743200"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indent="-228600" lvl="6" marL="3200400"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pic>
        <p:nvPicPr>
          <p:cNvPr id="243" name="Google Shape;243;p47"/>
          <p:cNvPicPr preferRelativeResize="0"/>
          <p:nvPr/>
        </p:nvPicPr>
        <p:blipFill rotWithShape="1">
          <a:blip r:embed="rId1">
            <a:alphaModFix/>
          </a:blip>
          <a:srcRect b="0" l="0" r="0" t="0"/>
          <a:stretch/>
        </p:blipFill>
        <p:spPr>
          <a:xfrm rot="5400000">
            <a:off x="7074572" y="2131179"/>
            <a:ext cx="5131725" cy="873583"/>
          </a:xfrm>
          <a:prstGeom prst="rect">
            <a:avLst/>
          </a:prstGeom>
          <a:noFill/>
          <a:ln>
            <a:noFill/>
          </a:ln>
        </p:spPr>
      </p:pic>
      <p:pic>
        <p:nvPicPr>
          <p:cNvPr id="244" name="Google Shape;244;p47"/>
          <p:cNvPicPr preferRelativeResize="0"/>
          <p:nvPr/>
        </p:nvPicPr>
        <p:blipFill rotWithShape="1">
          <a:blip r:embed="rId2">
            <a:alphaModFix/>
          </a:blip>
          <a:srcRect b="0" l="0" r="0" t="0"/>
          <a:stretch/>
        </p:blipFill>
        <p:spPr>
          <a:xfrm rot="5400000">
            <a:off x="7913160" y="2258926"/>
            <a:ext cx="5143234" cy="624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718" r:id="rId29"/>
    <p:sldLayoutId id="2147483719" r:id="rId30"/>
    <p:sldLayoutId id="2147483720" r:id="rId31"/>
    <p:sldLayoutId id="2147483721" r:id="rId32"/>
    <p:sldLayoutId id="2147483722" r:id="rId33"/>
    <p:sldLayoutId id="2147483723" r:id="rId34"/>
    <p:sldLayoutId id="2147483724" r:id="rId35"/>
    <p:sldLayoutId id="2147483725" r:id="rId36"/>
    <p:sldLayoutId id="2147483726" r:id="rId37"/>
    <p:sldLayoutId id="2147483727" r:id="rId38"/>
    <p:sldLayoutId id="2147483728" r:id="rId39"/>
    <p:sldLayoutId id="2147483729" r:id="rId40"/>
    <p:sldLayoutId id="2147483730" r:id="rId4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92">
          <p15:clr>
            <a:srgbClr val="C35EA4"/>
          </p15:clr>
        </p15:guide>
        <p15:guide id="2" pos="1123">
          <p15:clr>
            <a:srgbClr val="C35EA4"/>
          </p15:clr>
        </p15:guide>
        <p15:guide id="3" pos="1927">
          <p15:clr>
            <a:srgbClr val="C35EA4"/>
          </p15:clr>
        </p15:guide>
        <p15:guide id="4" pos="2033">
          <p15:clr>
            <a:srgbClr val="C35EA4"/>
          </p15:clr>
        </p15:guide>
        <p15:guide id="5" pos="2834">
          <p15:clr>
            <a:srgbClr val="C35EA4"/>
          </p15:clr>
        </p15:guide>
        <p15:guide id="6" pos="2943">
          <p15:clr>
            <a:srgbClr val="C35EA4"/>
          </p15:clr>
        </p15:guide>
        <p15:guide id="7" pos="3737">
          <p15:clr>
            <a:srgbClr val="C35EA4"/>
          </p15:clr>
        </p15:guide>
        <p15:guide id="8" pos="3845">
          <p15:clr>
            <a:srgbClr val="C35EA4"/>
          </p15:clr>
        </p15:guide>
        <p15:guide id="9" pos="4649">
          <p15:clr>
            <a:srgbClr val="C35EA4"/>
          </p15:clr>
        </p15:guide>
        <p15:guide id="10" pos="4756">
          <p15:clr>
            <a:srgbClr val="C35EA4"/>
          </p15:clr>
        </p15:guide>
        <p15:guide id="11" pos="215">
          <p15:clr>
            <a:srgbClr val="F26B43"/>
          </p15:clr>
        </p15:guide>
        <p15:guide id="12" pos="5562">
          <p15:clr>
            <a:srgbClr val="F26B43"/>
          </p15:clr>
        </p15:guide>
        <p15:guide id="13" orient="horz" pos="552">
          <p15:clr>
            <a:srgbClr val="5ACBF0"/>
          </p15:clr>
        </p15:guide>
        <p15:guide id="14" orient="horz" pos="1020">
          <p15:clr>
            <a:srgbClr val="5ACBF0"/>
          </p15:clr>
        </p15:guide>
        <p15:guide id="15" orient="horz" pos="445">
          <p15:clr>
            <a:srgbClr val="5ACBF0"/>
          </p15:clr>
        </p15:guide>
        <p15:guide id="16" orient="horz" pos="1113">
          <p15:clr>
            <a:srgbClr val="5ACBF0"/>
          </p15:clr>
        </p15:guide>
        <p15:guide id="17" orient="horz" pos="1566">
          <p15:clr>
            <a:srgbClr val="5ACBF0"/>
          </p15:clr>
        </p15:guide>
        <p15:guide id="18" orient="horz" pos="1691">
          <p15:clr>
            <a:srgbClr val="5ACBF0"/>
          </p15:clr>
        </p15:guide>
        <p15:guide id="19" orient="horz" pos="208">
          <p15:clr>
            <a:srgbClr val="F26B43"/>
          </p15:clr>
        </p15:guide>
        <p15:guide id="20" orient="horz" pos="3030">
          <p15:clr>
            <a:srgbClr val="F26B43"/>
          </p15:clr>
        </p15:guide>
        <p15:guide id="21" orient="horz" pos="2126">
          <p15:clr>
            <a:srgbClr val="5ACBF0"/>
          </p15:clr>
        </p15:guide>
        <p15:guide id="22" orient="horz" pos="2220">
          <p15:clr>
            <a:srgbClr val="5ACBF0"/>
          </p15:clr>
        </p15:guide>
        <p15:guide id="23" orient="horz" pos="2679">
          <p15:clr>
            <a:srgbClr val="5ACBF0"/>
          </p15:clr>
        </p15:guide>
        <p15:guide id="24" orient="horz" pos="2767">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1.xml"/><Relationship Id="rId3" Type="http://schemas.openxmlformats.org/officeDocument/2006/relationships/hyperlink" Target="https://academy.databricks.com/class/register" TargetMode="External"/><Relationship Id="rId4" Type="http://schemas.openxmlformats.org/officeDocument/2006/relationships/hyperlink" Target="https://academy.databricks.com/class/registe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50.png"/><Relationship Id="rId9" Type="http://schemas.openxmlformats.org/officeDocument/2006/relationships/image" Target="../media/image55.png"/><Relationship Id="rId5" Type="http://schemas.openxmlformats.org/officeDocument/2006/relationships/image" Target="../media/image47.png"/><Relationship Id="rId6" Type="http://schemas.openxmlformats.org/officeDocument/2006/relationships/image" Target="../media/image51.png"/><Relationship Id="rId7" Type="http://schemas.openxmlformats.org/officeDocument/2006/relationships/image" Target="../media/image48.png"/><Relationship Id="rId8" Type="http://schemas.openxmlformats.org/officeDocument/2006/relationships/image" Target="../media/image49.png"/><Relationship Id="rId11" Type="http://schemas.openxmlformats.org/officeDocument/2006/relationships/image" Target="../media/image52.png"/><Relationship Id="rId10" Type="http://schemas.openxmlformats.org/officeDocument/2006/relationships/image" Target="../media/image54.png"/><Relationship Id="rId13" Type="http://schemas.openxmlformats.org/officeDocument/2006/relationships/image" Target="../media/image36.png"/><Relationship Id="rId12" Type="http://schemas.openxmlformats.org/officeDocument/2006/relationships/image" Target="../media/image53.png"/><Relationship Id="rId15" Type="http://schemas.openxmlformats.org/officeDocument/2006/relationships/image" Target="../media/image38.png"/><Relationship Id="rId14" Type="http://schemas.openxmlformats.org/officeDocument/2006/relationships/image" Target="../media/image35.png"/><Relationship Id="rId17" Type="http://schemas.openxmlformats.org/officeDocument/2006/relationships/image" Target="../media/image37.png"/><Relationship Id="rId16"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image" Target="../media/image34.png"/><Relationship Id="rId4" Type="http://schemas.openxmlformats.org/officeDocument/2006/relationships/image" Target="../media/image50.png"/><Relationship Id="rId9" Type="http://schemas.openxmlformats.org/officeDocument/2006/relationships/image" Target="../media/image36.png"/><Relationship Id="rId5" Type="http://schemas.openxmlformats.org/officeDocument/2006/relationships/image" Target="../media/image47.png"/><Relationship Id="rId6" Type="http://schemas.openxmlformats.org/officeDocument/2006/relationships/image" Target="../media/image54.png"/><Relationship Id="rId7" Type="http://schemas.openxmlformats.org/officeDocument/2006/relationships/image" Target="../media/image52.png"/><Relationship Id="rId8" Type="http://schemas.openxmlformats.org/officeDocument/2006/relationships/image" Target="../media/image53.png"/><Relationship Id="rId11" Type="http://schemas.openxmlformats.org/officeDocument/2006/relationships/image" Target="../media/image38.png"/><Relationship Id="rId10" Type="http://schemas.openxmlformats.org/officeDocument/2006/relationships/image" Target="../media/image35.png"/><Relationship Id="rId13" Type="http://schemas.openxmlformats.org/officeDocument/2006/relationships/image" Target="../media/image37.png"/><Relationship Id="rId12"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47.png"/><Relationship Id="rId9" Type="http://schemas.openxmlformats.org/officeDocument/2006/relationships/image" Target="../media/image35.png"/><Relationship Id="rId5" Type="http://schemas.openxmlformats.org/officeDocument/2006/relationships/image" Target="../media/image50.png"/><Relationship Id="rId6" Type="http://schemas.openxmlformats.org/officeDocument/2006/relationships/image" Target="../media/image40.png"/><Relationship Id="rId7" Type="http://schemas.openxmlformats.org/officeDocument/2006/relationships/image" Target="../media/image42.png"/><Relationship Id="rId8" Type="http://schemas.openxmlformats.org/officeDocument/2006/relationships/image" Target="../media/image36.png"/><Relationship Id="rId11" Type="http://schemas.openxmlformats.org/officeDocument/2006/relationships/image" Target="../media/image39.png"/><Relationship Id="rId10" Type="http://schemas.openxmlformats.org/officeDocument/2006/relationships/image" Target="../media/image38.png"/><Relationship Id="rId12"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hyperlink" Target="https://docs.microsoft.com/en-us/azure/databricks/data/data-sources/azure/synapse-analytics" TargetMode="External"/><Relationship Id="rId4" Type="http://schemas.openxmlformats.org/officeDocument/2006/relationships/hyperlink" Target="https://docs.microsoft.com/en-us/azure/synapse-analytics/spark/apache-spark-what-is-delta-lake" TargetMode="External"/><Relationship Id="rId5" Type="http://schemas.openxmlformats.org/officeDocument/2006/relationships/hyperlink" Target="https://docs.microsoft.com/en-us/azure/data-factory/format-delta" TargetMode="External"/><Relationship Id="rId6" Type="http://schemas.openxmlformats.org/officeDocument/2006/relationships/hyperlink" Target="https://docs.microsoft.com/en-us/azure/data-factory/compute-linked-services#azure-databricks-linked-service" TargetMode="External"/><Relationship Id="rId7" Type="http://schemas.openxmlformats.org/officeDocument/2006/relationships/image" Target="../media/image56.png"/><Relationship Id="rId8"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5.xml"/><Relationship Id="rId3" Type="http://schemas.openxmlformats.org/officeDocument/2006/relationships/hyperlink" Target="https://databricks.com/blog/2020/08/18/how-to-accelerate-your-etl-pipelines-from-18-hours-to-as-fast-as-5-minutes-with-azure-databricks.html" TargetMode="External"/><Relationship Id="rId4" Type="http://schemas.openxmlformats.org/officeDocument/2006/relationships/image" Target="../media/image58.png"/><Relationship Id="rId5" Type="http://schemas.openxmlformats.org/officeDocument/2006/relationships/image" Target="../media/image60.png"/><Relationship Id="rId6" Type="http://schemas.openxmlformats.org/officeDocument/2006/relationships/image" Target="../media/image6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6.xml"/><Relationship Id="rId3" Type="http://schemas.openxmlformats.org/officeDocument/2006/relationships/hyperlink" Target="https://docs.microsoft.com/en-us/azure/architecture/solution-ideas/articles/advanced-analytics-on-big-data" TargetMode="External"/><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68.png"/><Relationship Id="rId4" Type="http://schemas.openxmlformats.org/officeDocument/2006/relationships/image" Target="../media/image59.png"/><Relationship Id="rId5" Type="http://schemas.openxmlformats.org/officeDocument/2006/relationships/image" Target="../media/image6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67.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65.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4.xml"/><Relationship Id="rId3" Type="http://schemas.openxmlformats.org/officeDocument/2006/relationships/image" Target="../media/image34.png"/><Relationship Id="rId4" Type="http://schemas.openxmlformats.org/officeDocument/2006/relationships/image" Target="../media/image40.png"/><Relationship Id="rId9"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36.png"/><Relationship Id="rId7" Type="http://schemas.openxmlformats.org/officeDocument/2006/relationships/image" Target="../media/image35.png"/><Relationship Id="rId8" Type="http://schemas.openxmlformats.org/officeDocument/2006/relationships/image" Target="../media/image38.png"/><Relationship Id="rId10"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3.png"/><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40.png"/><Relationship Id="rId9" Type="http://schemas.openxmlformats.org/officeDocument/2006/relationships/image" Target="../media/image39.png"/><Relationship Id="rId5" Type="http://schemas.openxmlformats.org/officeDocument/2006/relationships/image" Target="../media/image42.png"/><Relationship Id="rId6" Type="http://schemas.openxmlformats.org/officeDocument/2006/relationships/image" Target="../media/image36.png"/><Relationship Id="rId7" Type="http://schemas.openxmlformats.org/officeDocument/2006/relationships/image" Target="../media/image35.png"/><Relationship Id="rId8" Type="http://schemas.openxmlformats.org/officeDocument/2006/relationships/image" Target="../media/image38.png"/><Relationship Id="rId10"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53.png"/><Relationship Id="rId9" Type="http://schemas.openxmlformats.org/officeDocument/2006/relationships/image" Target="../media/image51.png"/><Relationship Id="rId5" Type="http://schemas.openxmlformats.org/officeDocument/2006/relationships/image" Target="../media/image47.png"/><Relationship Id="rId6" Type="http://schemas.openxmlformats.org/officeDocument/2006/relationships/image" Target="../media/image50.png"/><Relationship Id="rId7" Type="http://schemas.openxmlformats.org/officeDocument/2006/relationships/image" Target="../media/image49.png"/><Relationship Id="rId8" Type="http://schemas.openxmlformats.org/officeDocument/2006/relationships/image" Target="../media/image48.png"/><Relationship Id="rId11" Type="http://schemas.openxmlformats.org/officeDocument/2006/relationships/image" Target="../media/image36.png"/><Relationship Id="rId10" Type="http://schemas.openxmlformats.org/officeDocument/2006/relationships/image" Target="../media/image52.png"/><Relationship Id="rId13" Type="http://schemas.openxmlformats.org/officeDocument/2006/relationships/image" Target="../media/image38.png"/><Relationship Id="rId12" Type="http://schemas.openxmlformats.org/officeDocument/2006/relationships/image" Target="../media/image35.png"/><Relationship Id="rId15" Type="http://schemas.openxmlformats.org/officeDocument/2006/relationships/image" Target="../media/image37.png"/><Relationship Id="rId14" Type="http://schemas.openxmlformats.org/officeDocument/2006/relationships/image" Target="../media/image39.png"/><Relationship Id="rId16"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7"/>
          <p:cNvSpPr txBox="1"/>
          <p:nvPr>
            <p:ph idx="4294967295" type="body"/>
          </p:nvPr>
        </p:nvSpPr>
        <p:spPr>
          <a:xfrm>
            <a:off x="203225" y="1315650"/>
            <a:ext cx="8843400" cy="3129300"/>
          </a:xfrm>
          <a:prstGeom prst="rect">
            <a:avLst/>
          </a:prstGeom>
        </p:spPr>
        <p:txBody>
          <a:bodyPr anchorCtr="0" anchor="t" bIns="67225" lIns="0" spcFirstLastPara="1" rIns="107575" wrap="square" tIns="67225">
            <a:noAutofit/>
          </a:bodyPr>
          <a:lstStyle/>
          <a:p>
            <a:pPr indent="-349250" lvl="0" marL="457200" rtl="0" algn="l">
              <a:lnSpc>
                <a:spcPct val="115000"/>
              </a:lnSpc>
              <a:spcBef>
                <a:spcPts val="0"/>
              </a:spcBef>
              <a:spcAft>
                <a:spcPts val="0"/>
              </a:spcAft>
              <a:buSzPts val="1900"/>
              <a:buChar char="●"/>
            </a:pPr>
            <a:r>
              <a:rPr lang="en" sz="2100"/>
              <a:t>Introductions &amp; What’s New in Azure Databricks </a:t>
            </a:r>
            <a:endParaRPr sz="2100"/>
          </a:p>
          <a:p>
            <a:pPr indent="-349250" lvl="0" marL="457200" rtl="0" algn="l">
              <a:lnSpc>
                <a:spcPct val="115000"/>
              </a:lnSpc>
              <a:spcBef>
                <a:spcPts val="0"/>
              </a:spcBef>
              <a:spcAft>
                <a:spcPts val="0"/>
              </a:spcAft>
              <a:buClr>
                <a:schemeClr val="dk2"/>
              </a:buClr>
              <a:buSzPts val="1900"/>
              <a:buChar char="●"/>
            </a:pPr>
            <a:r>
              <a:rPr b="1" lang="en" sz="2100">
                <a:solidFill>
                  <a:schemeClr val="dk2"/>
                </a:solidFill>
              </a:rPr>
              <a:t>Modern Data Architecture with Azure Databricks &amp; Synapse</a:t>
            </a:r>
            <a:endParaRPr b="1" sz="2100">
              <a:solidFill>
                <a:schemeClr val="dk2"/>
              </a:solidFill>
            </a:endParaRPr>
          </a:p>
          <a:p>
            <a:pPr indent="-330200" lvl="1" marL="914400" rtl="0" algn="l">
              <a:lnSpc>
                <a:spcPct val="115000"/>
              </a:lnSpc>
              <a:spcBef>
                <a:spcPts val="0"/>
              </a:spcBef>
              <a:spcAft>
                <a:spcPts val="0"/>
              </a:spcAft>
              <a:buClr>
                <a:schemeClr val="dk2"/>
              </a:buClr>
              <a:buSzPts val="1600"/>
              <a:buChar char="○"/>
            </a:pPr>
            <a:r>
              <a:rPr b="1" lang="en" sz="1800">
                <a:solidFill>
                  <a:schemeClr val="dk2"/>
                </a:solidFill>
              </a:rPr>
              <a:t>Delta Demo &amp; Code Along </a:t>
            </a:r>
            <a:r>
              <a:rPr b="1" lang="en" sz="1200">
                <a:solidFill>
                  <a:schemeClr val="dk2"/>
                </a:solidFill>
              </a:rPr>
              <a:t>(Notebooks in </a:t>
            </a:r>
            <a:r>
              <a:rPr b="1" lang="en" sz="1200" u="sng">
                <a:solidFill>
                  <a:schemeClr val="dk2"/>
                </a:solidFill>
                <a:hlinkClick r:id="rId3">
                  <a:extLst>
                    <a:ext uri="{A12FA001-AC4F-418D-AE19-62706E023703}">
                      <ahyp:hlinkClr val="tx"/>
                    </a:ext>
                  </a:extLst>
                </a:hlinkClick>
              </a:rPr>
              <a:t>https://academy.databricks.com/class/register</a:t>
            </a:r>
            <a:r>
              <a:rPr b="1" lang="en" sz="1200">
                <a:solidFill>
                  <a:schemeClr val="dk2"/>
                </a:solidFill>
              </a:rPr>
              <a:t>)</a:t>
            </a:r>
            <a:endParaRPr b="1" sz="1200">
              <a:solidFill>
                <a:schemeClr val="dk2"/>
              </a:solidFill>
            </a:endParaRPr>
          </a:p>
          <a:p>
            <a:pPr indent="-349250" lvl="0" marL="457200" rtl="0" algn="l">
              <a:lnSpc>
                <a:spcPct val="115000"/>
              </a:lnSpc>
              <a:spcBef>
                <a:spcPts val="0"/>
              </a:spcBef>
              <a:spcAft>
                <a:spcPts val="0"/>
              </a:spcAft>
              <a:buSzPts val="1900"/>
              <a:buChar char="●"/>
            </a:pPr>
            <a:r>
              <a:rPr lang="en" sz="2100"/>
              <a:t>Competitive Plays &amp; Positioning</a:t>
            </a:r>
            <a:endParaRPr sz="2100"/>
          </a:p>
          <a:p>
            <a:pPr indent="-361950" lvl="0" marL="457200" rtl="0" algn="l">
              <a:lnSpc>
                <a:spcPct val="115000"/>
              </a:lnSpc>
              <a:spcBef>
                <a:spcPts val="0"/>
              </a:spcBef>
              <a:spcAft>
                <a:spcPts val="0"/>
              </a:spcAft>
              <a:buSzPts val="2100"/>
              <a:buChar char="●"/>
            </a:pPr>
            <a:r>
              <a:rPr lang="en" sz="2100"/>
              <a:t>Break (~15min)</a:t>
            </a:r>
            <a:endParaRPr sz="2100"/>
          </a:p>
          <a:p>
            <a:pPr indent="-349250" lvl="0" marL="457200" rtl="0" algn="l">
              <a:lnSpc>
                <a:spcPct val="115000"/>
              </a:lnSpc>
              <a:spcBef>
                <a:spcPts val="0"/>
              </a:spcBef>
              <a:spcAft>
                <a:spcPts val="0"/>
              </a:spcAft>
              <a:buSzPts val="1900"/>
              <a:buChar char="●"/>
            </a:pPr>
            <a:r>
              <a:rPr lang="en" sz="2100"/>
              <a:t>Machine Learning With Azure Databricks</a:t>
            </a:r>
            <a:endParaRPr sz="2100"/>
          </a:p>
          <a:p>
            <a:pPr indent="-330200" lvl="1" marL="914400" rtl="0" algn="l">
              <a:lnSpc>
                <a:spcPct val="115000"/>
              </a:lnSpc>
              <a:spcBef>
                <a:spcPts val="0"/>
              </a:spcBef>
              <a:spcAft>
                <a:spcPts val="0"/>
              </a:spcAft>
              <a:buSzPts val="1600"/>
              <a:buChar char="○"/>
            </a:pPr>
            <a:r>
              <a:rPr lang="en" sz="1800"/>
              <a:t>Machine Learning Demo &amp; Code Along </a:t>
            </a:r>
            <a:r>
              <a:rPr lang="en" sz="1100"/>
              <a:t>(Notebooks in </a:t>
            </a:r>
            <a:r>
              <a:rPr lang="en" sz="1100" u="sng">
                <a:solidFill>
                  <a:schemeClr val="hlink"/>
                </a:solidFill>
                <a:hlinkClick r:id="rId4"/>
              </a:rPr>
              <a:t>https://academy.databricks.com/class/register</a:t>
            </a:r>
            <a:r>
              <a:rPr lang="en" sz="1100"/>
              <a:t>)</a:t>
            </a:r>
            <a:endParaRPr sz="1600"/>
          </a:p>
          <a:p>
            <a:pPr indent="-349250" lvl="0" marL="457200" rtl="0" algn="l">
              <a:lnSpc>
                <a:spcPct val="115000"/>
              </a:lnSpc>
              <a:spcBef>
                <a:spcPts val="0"/>
              </a:spcBef>
              <a:spcAft>
                <a:spcPts val="0"/>
              </a:spcAft>
              <a:buSzPts val="1900"/>
              <a:buChar char="●"/>
            </a:pPr>
            <a:r>
              <a:rPr lang="en" sz="2100"/>
              <a:t>Hadoop Migrations &amp; Vertical Plays </a:t>
            </a:r>
            <a:endParaRPr sz="2100"/>
          </a:p>
          <a:p>
            <a:pPr indent="-349250" lvl="0" marL="457200" rtl="0" algn="l">
              <a:lnSpc>
                <a:spcPct val="115000"/>
              </a:lnSpc>
              <a:spcBef>
                <a:spcPts val="0"/>
              </a:spcBef>
              <a:spcAft>
                <a:spcPts val="0"/>
              </a:spcAft>
              <a:buSzPts val="1900"/>
              <a:buChar char="●"/>
            </a:pPr>
            <a:r>
              <a:rPr lang="en" sz="2100"/>
              <a:t>Wrap Up &amp; Capstone</a:t>
            </a:r>
            <a:endParaRPr sz="2100"/>
          </a:p>
          <a:p>
            <a:pPr indent="0" lvl="0" marL="0" rtl="0" algn="l">
              <a:spcBef>
                <a:spcPts val="0"/>
              </a:spcBef>
              <a:spcAft>
                <a:spcPts val="0"/>
              </a:spcAft>
              <a:buNone/>
            </a:pPr>
            <a:r>
              <a:t/>
            </a:r>
            <a:endParaRPr/>
          </a:p>
          <a:p>
            <a:pPr indent="-330200" lvl="0" marL="330200" rtl="0" algn="l">
              <a:spcBef>
                <a:spcPts val="0"/>
              </a:spcBef>
              <a:spcAft>
                <a:spcPts val="0"/>
              </a:spcAft>
              <a:buSzPts val="1600"/>
              <a:buNone/>
            </a:pPr>
            <a:r>
              <a:rPr lang="en"/>
              <a:t> </a:t>
            </a:r>
            <a:endParaRPr/>
          </a:p>
        </p:txBody>
      </p:sp>
      <p:sp>
        <p:nvSpPr>
          <p:cNvPr id="558" name="Google Shape;558;p87"/>
          <p:cNvSpPr txBox="1"/>
          <p:nvPr>
            <p:ph type="title"/>
          </p:nvPr>
        </p:nvSpPr>
        <p:spPr>
          <a:xfrm>
            <a:off x="311694" y="423476"/>
            <a:ext cx="7943100" cy="906600"/>
          </a:xfrm>
          <a:prstGeom prst="rect">
            <a:avLst/>
          </a:prstGeom>
          <a:noFill/>
          <a:ln>
            <a:noFill/>
          </a:ln>
        </p:spPr>
        <p:txBody>
          <a:bodyPr anchorCtr="0" anchor="b" bIns="134450" lIns="0" spcFirstLastPara="1" rIns="0" wrap="square" tIns="0">
            <a:noAutofit/>
          </a:bodyPr>
          <a:lstStyle/>
          <a:p>
            <a:pPr indent="0" lvl="0" marL="0" rtl="0" algn="l">
              <a:lnSpc>
                <a:spcPct val="90000"/>
              </a:lnSpc>
              <a:spcBef>
                <a:spcPts val="0"/>
              </a:spcBef>
              <a:spcAft>
                <a:spcPts val="0"/>
              </a:spcAft>
              <a:buClr>
                <a:schemeClr val="dk2"/>
              </a:buClr>
              <a:buSzPts val="3700"/>
              <a:buFont typeface="Quattrocento Sans"/>
              <a:buNone/>
            </a:pPr>
            <a:r>
              <a:rPr b="1" lang="en" sz="5000">
                <a:solidFill>
                  <a:schemeClr val="dk2"/>
                </a:solidFill>
              </a:rPr>
              <a:t>Agenda</a:t>
            </a:r>
            <a:endParaRPr b="1" sz="5000">
              <a:solidFill>
                <a:schemeClr val="dk2"/>
              </a:solidFill>
            </a:endParaRPr>
          </a:p>
          <a:p>
            <a:pPr indent="0" lvl="0" marL="0" rtl="0" algn="l">
              <a:spcBef>
                <a:spcPts val="600"/>
              </a:spcBef>
              <a:spcAft>
                <a:spcPts val="0"/>
              </a:spcAft>
              <a:buClr>
                <a:srgbClr val="000000"/>
              </a:buClr>
              <a:buSzPts val="3000"/>
              <a:buFont typeface="Arial"/>
              <a:buNone/>
            </a:pPr>
            <a:r>
              <a:t/>
            </a:r>
            <a:endParaRPr b="1" sz="24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96"/>
          <p:cNvSpPr txBox="1"/>
          <p:nvPr>
            <p:ph type="title"/>
          </p:nvPr>
        </p:nvSpPr>
        <p:spPr>
          <a:xfrm>
            <a:off x="254203" y="201375"/>
            <a:ext cx="6209100" cy="5472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a:latin typeface="Source Sans Pro"/>
                <a:ea typeface="Source Sans Pro"/>
                <a:cs typeface="Source Sans Pro"/>
                <a:sym typeface="Source Sans Pro"/>
              </a:rPr>
              <a:t>Choosing the Right Tool for the Job</a:t>
            </a:r>
            <a:endParaRPr>
              <a:latin typeface="Source Sans Pro"/>
              <a:ea typeface="Source Sans Pro"/>
              <a:cs typeface="Source Sans Pro"/>
              <a:sym typeface="Source Sans Pro"/>
            </a:endParaRPr>
          </a:p>
        </p:txBody>
      </p:sp>
      <p:pic>
        <p:nvPicPr>
          <p:cNvPr id="823" name="Google Shape;823;p96"/>
          <p:cNvPicPr preferRelativeResize="0"/>
          <p:nvPr/>
        </p:nvPicPr>
        <p:blipFill>
          <a:blip r:embed="rId3">
            <a:alphaModFix/>
          </a:blip>
          <a:stretch>
            <a:fillRect/>
          </a:stretch>
        </p:blipFill>
        <p:spPr>
          <a:xfrm>
            <a:off x="1035655" y="2231342"/>
            <a:ext cx="7148294" cy="1292305"/>
          </a:xfrm>
          <a:prstGeom prst="rect">
            <a:avLst/>
          </a:prstGeom>
          <a:noFill/>
          <a:ln>
            <a:noFill/>
          </a:ln>
        </p:spPr>
      </p:pic>
      <p:cxnSp>
        <p:nvCxnSpPr>
          <p:cNvPr id="824" name="Google Shape;824;p96"/>
          <p:cNvCxnSpPr/>
          <p:nvPr/>
        </p:nvCxnSpPr>
        <p:spPr>
          <a:xfrm rot="10800000">
            <a:off x="1375794" y="1781799"/>
            <a:ext cx="0" cy="420000"/>
          </a:xfrm>
          <a:prstGeom prst="straightConnector1">
            <a:avLst/>
          </a:prstGeom>
          <a:noFill/>
          <a:ln cap="flat" cmpd="sng" w="28575">
            <a:solidFill>
              <a:schemeClr val="dk1"/>
            </a:solidFill>
            <a:prstDash val="solid"/>
            <a:round/>
            <a:headEnd len="sm" w="sm" type="stealth"/>
            <a:tailEnd len="med" w="med" type="stealth"/>
          </a:ln>
        </p:spPr>
      </p:cxnSp>
      <p:cxnSp>
        <p:nvCxnSpPr>
          <p:cNvPr id="825" name="Google Shape;825;p96"/>
          <p:cNvCxnSpPr/>
          <p:nvPr/>
        </p:nvCxnSpPr>
        <p:spPr>
          <a:xfrm rot="10800000">
            <a:off x="3932965" y="1781799"/>
            <a:ext cx="0" cy="420000"/>
          </a:xfrm>
          <a:prstGeom prst="straightConnector1">
            <a:avLst/>
          </a:prstGeom>
          <a:noFill/>
          <a:ln cap="flat" cmpd="sng" w="28575">
            <a:solidFill>
              <a:schemeClr val="dk1"/>
            </a:solidFill>
            <a:prstDash val="solid"/>
            <a:round/>
            <a:headEnd len="sm" w="sm" type="stealth"/>
            <a:tailEnd len="med" w="med" type="stealth"/>
          </a:ln>
        </p:spPr>
      </p:cxnSp>
      <p:cxnSp>
        <p:nvCxnSpPr>
          <p:cNvPr id="826" name="Google Shape;826;p96"/>
          <p:cNvCxnSpPr/>
          <p:nvPr/>
        </p:nvCxnSpPr>
        <p:spPr>
          <a:xfrm rot="10800000">
            <a:off x="5211550" y="1781799"/>
            <a:ext cx="0" cy="420000"/>
          </a:xfrm>
          <a:prstGeom prst="straightConnector1">
            <a:avLst/>
          </a:prstGeom>
          <a:noFill/>
          <a:ln cap="flat" cmpd="sng" w="28575">
            <a:solidFill>
              <a:schemeClr val="dk1"/>
            </a:solidFill>
            <a:prstDash val="solid"/>
            <a:round/>
            <a:headEnd len="sm" w="sm" type="stealth"/>
            <a:tailEnd len="med" w="med" type="stealth"/>
          </a:ln>
        </p:spPr>
      </p:cxnSp>
      <p:cxnSp>
        <p:nvCxnSpPr>
          <p:cNvPr id="827" name="Google Shape;827;p96"/>
          <p:cNvCxnSpPr/>
          <p:nvPr/>
        </p:nvCxnSpPr>
        <p:spPr>
          <a:xfrm rot="10800000">
            <a:off x="6490136" y="1781799"/>
            <a:ext cx="0" cy="420000"/>
          </a:xfrm>
          <a:prstGeom prst="straightConnector1">
            <a:avLst/>
          </a:prstGeom>
          <a:noFill/>
          <a:ln cap="flat" cmpd="sng" w="28575">
            <a:solidFill>
              <a:schemeClr val="dk1"/>
            </a:solidFill>
            <a:prstDash val="solid"/>
            <a:round/>
            <a:headEnd len="sm" w="sm" type="stealth"/>
            <a:tailEnd len="med" w="med" type="stealth"/>
          </a:ln>
        </p:spPr>
      </p:cxnSp>
      <p:sp>
        <p:nvSpPr>
          <p:cNvPr id="828" name="Google Shape;828;p96"/>
          <p:cNvSpPr txBox="1"/>
          <p:nvPr/>
        </p:nvSpPr>
        <p:spPr>
          <a:xfrm>
            <a:off x="3747565" y="2345608"/>
            <a:ext cx="1724400" cy="489000"/>
          </a:xfrm>
          <a:prstGeom prst="rect">
            <a:avLst/>
          </a:prstGeom>
          <a:noFill/>
          <a:ln>
            <a:noFill/>
          </a:ln>
        </p:spPr>
        <p:txBody>
          <a:bodyPr anchorCtr="0" anchor="ctr" bIns="34275" lIns="0" spcFirstLastPara="1" rIns="0" wrap="square" tIns="34275">
            <a:noAutofit/>
          </a:bodyPr>
          <a:lstStyle/>
          <a:p>
            <a:pPr indent="0" lvl="0" marL="0" marR="0" rtl="0" algn="ctr">
              <a:lnSpc>
                <a:spcPct val="90000"/>
              </a:lnSpc>
              <a:spcBef>
                <a:spcPts val="0"/>
              </a:spcBef>
              <a:spcAft>
                <a:spcPts val="0"/>
              </a:spcAft>
              <a:buClr>
                <a:srgbClr val="000000"/>
              </a:buClr>
              <a:buSzPts val="2100"/>
              <a:buFont typeface="Arial"/>
              <a:buNone/>
            </a:pPr>
            <a:r>
              <a:rPr lang="en" sz="2100">
                <a:solidFill>
                  <a:schemeClr val="dk1"/>
                </a:solidFill>
                <a:latin typeface="Source Sans Pro"/>
                <a:ea typeface="Source Sans Pro"/>
                <a:cs typeface="Source Sans Pro"/>
                <a:sym typeface="Source Sans Pro"/>
              </a:rPr>
              <a:t>Curated Data</a:t>
            </a:r>
            <a:endParaRPr i="0" sz="1000" u="none" cap="none" strike="noStrike">
              <a:solidFill>
                <a:schemeClr val="dk1"/>
              </a:solidFill>
              <a:latin typeface="Source Sans Pro"/>
              <a:ea typeface="Source Sans Pro"/>
              <a:cs typeface="Source Sans Pro"/>
              <a:sym typeface="Source Sans Pro"/>
            </a:endParaRPr>
          </a:p>
        </p:txBody>
      </p:sp>
      <p:cxnSp>
        <p:nvCxnSpPr>
          <p:cNvPr id="829" name="Google Shape;829;p96"/>
          <p:cNvCxnSpPr/>
          <p:nvPr/>
        </p:nvCxnSpPr>
        <p:spPr>
          <a:xfrm rot="10800000">
            <a:off x="7768721" y="1781799"/>
            <a:ext cx="0" cy="420000"/>
          </a:xfrm>
          <a:prstGeom prst="straightConnector1">
            <a:avLst/>
          </a:prstGeom>
          <a:noFill/>
          <a:ln cap="flat" cmpd="sng" w="28575">
            <a:solidFill>
              <a:schemeClr val="dk1"/>
            </a:solidFill>
            <a:prstDash val="solid"/>
            <a:round/>
            <a:headEnd len="sm" w="sm" type="stealth"/>
            <a:tailEnd len="med" w="med" type="stealth"/>
          </a:ln>
        </p:spPr>
      </p:cxnSp>
      <p:cxnSp>
        <p:nvCxnSpPr>
          <p:cNvPr id="830" name="Google Shape;830;p96"/>
          <p:cNvCxnSpPr/>
          <p:nvPr/>
        </p:nvCxnSpPr>
        <p:spPr>
          <a:xfrm rot="10800000">
            <a:off x="2654379" y="1781799"/>
            <a:ext cx="0" cy="420000"/>
          </a:xfrm>
          <a:prstGeom prst="straightConnector1">
            <a:avLst/>
          </a:prstGeom>
          <a:noFill/>
          <a:ln cap="flat" cmpd="sng" w="28575">
            <a:solidFill>
              <a:schemeClr val="dk1"/>
            </a:solidFill>
            <a:prstDash val="solid"/>
            <a:round/>
            <a:headEnd len="sm" w="sm" type="stealth"/>
            <a:tailEnd len="med" w="med" type="stealth"/>
          </a:ln>
        </p:spPr>
      </p:cxnSp>
      <p:grpSp>
        <p:nvGrpSpPr>
          <p:cNvPr id="831" name="Google Shape;831;p96"/>
          <p:cNvGrpSpPr/>
          <p:nvPr/>
        </p:nvGrpSpPr>
        <p:grpSpPr>
          <a:xfrm>
            <a:off x="4706370" y="978943"/>
            <a:ext cx="968611" cy="753943"/>
            <a:chOff x="2994850" y="1571333"/>
            <a:chExt cx="1317300" cy="1025214"/>
          </a:xfrm>
        </p:grpSpPr>
        <p:pic>
          <p:nvPicPr>
            <p:cNvPr id="832" name="Google Shape;832;p96"/>
            <p:cNvPicPr preferRelativeResize="0"/>
            <p:nvPr/>
          </p:nvPicPr>
          <p:blipFill>
            <a:blip r:embed="rId4">
              <a:alphaModFix/>
            </a:blip>
            <a:stretch>
              <a:fillRect/>
            </a:stretch>
          </p:blipFill>
          <p:spPr>
            <a:xfrm>
              <a:off x="3392183" y="1571333"/>
              <a:ext cx="452050" cy="467023"/>
            </a:xfrm>
            <a:prstGeom prst="rect">
              <a:avLst/>
            </a:prstGeom>
            <a:noFill/>
            <a:ln>
              <a:noFill/>
            </a:ln>
          </p:spPr>
        </p:pic>
        <p:sp>
          <p:nvSpPr>
            <p:cNvPr id="833" name="Google Shape;833;p96"/>
            <p:cNvSpPr txBox="1"/>
            <p:nvPr/>
          </p:nvSpPr>
          <p:spPr>
            <a:xfrm>
              <a:off x="2994850" y="2132447"/>
              <a:ext cx="1317300" cy="46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Source Sans Pro"/>
                  <a:ea typeface="Source Sans Pro"/>
                  <a:cs typeface="Source Sans Pro"/>
                  <a:sym typeface="Source Sans Pro"/>
                </a:rPr>
                <a:t>SQL Analytics </a:t>
              </a:r>
              <a:endParaRPr sz="10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lang="en" sz="1000">
                  <a:solidFill>
                    <a:schemeClr val="dk1"/>
                  </a:solidFill>
                  <a:latin typeface="Source Sans Pro"/>
                  <a:ea typeface="Source Sans Pro"/>
                  <a:cs typeface="Source Sans Pro"/>
                  <a:sym typeface="Source Sans Pro"/>
                </a:rPr>
                <a:t>and BI</a:t>
              </a:r>
              <a:endParaRPr sz="1000">
                <a:solidFill>
                  <a:schemeClr val="dk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00"/>
                <a:buFont typeface="Arial"/>
                <a:buNone/>
              </a:pPr>
              <a:r>
                <a:t/>
              </a:r>
              <a:endParaRPr sz="1000">
                <a:solidFill>
                  <a:schemeClr val="dk1"/>
                </a:solidFill>
                <a:latin typeface="Source Sans Pro"/>
                <a:ea typeface="Source Sans Pro"/>
                <a:cs typeface="Source Sans Pro"/>
                <a:sym typeface="Source Sans Pro"/>
              </a:endParaRPr>
            </a:p>
          </p:txBody>
        </p:sp>
      </p:grpSp>
      <p:grpSp>
        <p:nvGrpSpPr>
          <p:cNvPr id="834" name="Google Shape;834;p96"/>
          <p:cNvGrpSpPr/>
          <p:nvPr/>
        </p:nvGrpSpPr>
        <p:grpSpPr>
          <a:xfrm>
            <a:off x="7328378" y="978944"/>
            <a:ext cx="909493" cy="494238"/>
            <a:chOff x="1314150" y="1646980"/>
            <a:chExt cx="1236900" cy="672067"/>
          </a:xfrm>
        </p:grpSpPr>
        <p:grpSp>
          <p:nvGrpSpPr>
            <p:cNvPr id="835" name="Google Shape;835;p96"/>
            <p:cNvGrpSpPr/>
            <p:nvPr/>
          </p:nvGrpSpPr>
          <p:grpSpPr>
            <a:xfrm>
              <a:off x="1708736" y="1646980"/>
              <a:ext cx="391743" cy="390696"/>
              <a:chOff x="7788067" y="1405804"/>
              <a:chExt cx="306984" cy="323156"/>
            </a:xfrm>
          </p:grpSpPr>
          <p:sp>
            <p:nvSpPr>
              <p:cNvPr id="836" name="Google Shape;836;p96"/>
              <p:cNvSpPr/>
              <p:nvPr/>
            </p:nvSpPr>
            <p:spPr>
              <a:xfrm>
                <a:off x="7797790" y="1405804"/>
                <a:ext cx="297262" cy="295475"/>
              </a:xfrm>
              <a:custGeom>
                <a:rect b="b" l="l" r="r" t="t"/>
                <a:pathLst>
                  <a:path extrusionOk="0" h="3737" w="3759">
                    <a:moveTo>
                      <a:pt x="3758" y="2332"/>
                    </a:moveTo>
                    <a:cubicBezTo>
                      <a:pt x="3758" y="2664"/>
                      <a:pt x="3759" y="2996"/>
                      <a:pt x="3758" y="3328"/>
                    </a:cubicBezTo>
                    <a:cubicBezTo>
                      <a:pt x="3758" y="3465"/>
                      <a:pt x="3705" y="3577"/>
                      <a:pt x="3600" y="3665"/>
                    </a:cubicBezTo>
                    <a:cubicBezTo>
                      <a:pt x="3596" y="3668"/>
                      <a:pt x="3591" y="3672"/>
                      <a:pt x="3587" y="3674"/>
                    </a:cubicBezTo>
                    <a:cubicBezTo>
                      <a:pt x="3517" y="3698"/>
                      <a:pt x="3449" y="3725"/>
                      <a:pt x="3375" y="3732"/>
                    </a:cubicBezTo>
                    <a:cubicBezTo>
                      <a:pt x="3320" y="3737"/>
                      <a:pt x="3268" y="3724"/>
                      <a:pt x="3216" y="3709"/>
                    </a:cubicBezTo>
                    <a:cubicBezTo>
                      <a:pt x="3115" y="3677"/>
                      <a:pt x="3013" y="3644"/>
                      <a:pt x="2912" y="3611"/>
                    </a:cubicBezTo>
                    <a:cubicBezTo>
                      <a:pt x="2872" y="3598"/>
                      <a:pt x="2844" y="3556"/>
                      <a:pt x="2848" y="3518"/>
                    </a:cubicBezTo>
                    <a:cubicBezTo>
                      <a:pt x="2854" y="3468"/>
                      <a:pt x="2891" y="3429"/>
                      <a:pt x="2936" y="3426"/>
                    </a:cubicBezTo>
                    <a:cubicBezTo>
                      <a:pt x="2946" y="3425"/>
                      <a:pt x="2956" y="3426"/>
                      <a:pt x="2966" y="3429"/>
                    </a:cubicBezTo>
                    <a:cubicBezTo>
                      <a:pt x="3077" y="3463"/>
                      <a:pt x="3188" y="3498"/>
                      <a:pt x="3299" y="3533"/>
                    </a:cubicBezTo>
                    <a:cubicBezTo>
                      <a:pt x="3330" y="3543"/>
                      <a:pt x="3362" y="3545"/>
                      <a:pt x="3394" y="3536"/>
                    </a:cubicBezTo>
                    <a:cubicBezTo>
                      <a:pt x="3497" y="3506"/>
                      <a:pt x="3562" y="3438"/>
                      <a:pt x="3566" y="3330"/>
                    </a:cubicBezTo>
                    <a:cubicBezTo>
                      <a:pt x="3566" y="3323"/>
                      <a:pt x="3567" y="3316"/>
                      <a:pt x="3567" y="3308"/>
                    </a:cubicBezTo>
                    <a:cubicBezTo>
                      <a:pt x="3567" y="2648"/>
                      <a:pt x="3567" y="1987"/>
                      <a:pt x="3567" y="1327"/>
                    </a:cubicBezTo>
                    <a:cubicBezTo>
                      <a:pt x="3567" y="1286"/>
                      <a:pt x="3561" y="1247"/>
                      <a:pt x="3542" y="1210"/>
                    </a:cubicBezTo>
                    <a:cubicBezTo>
                      <a:pt x="3514" y="1154"/>
                      <a:pt x="3468" y="1120"/>
                      <a:pt x="3408" y="1102"/>
                    </a:cubicBezTo>
                    <a:cubicBezTo>
                      <a:pt x="3143" y="1023"/>
                      <a:pt x="2878" y="943"/>
                      <a:pt x="2613" y="863"/>
                    </a:cubicBezTo>
                    <a:cubicBezTo>
                      <a:pt x="1903" y="648"/>
                      <a:pt x="1192" y="434"/>
                      <a:pt x="482" y="219"/>
                    </a:cubicBezTo>
                    <a:cubicBezTo>
                      <a:pt x="439" y="206"/>
                      <a:pt x="398" y="199"/>
                      <a:pt x="353" y="208"/>
                    </a:cubicBezTo>
                    <a:cubicBezTo>
                      <a:pt x="276" y="224"/>
                      <a:pt x="233" y="275"/>
                      <a:pt x="208" y="343"/>
                    </a:cubicBezTo>
                    <a:cubicBezTo>
                      <a:pt x="197" y="371"/>
                      <a:pt x="193" y="404"/>
                      <a:pt x="193" y="435"/>
                    </a:cubicBezTo>
                    <a:cubicBezTo>
                      <a:pt x="192" y="886"/>
                      <a:pt x="192" y="1337"/>
                      <a:pt x="192" y="1789"/>
                    </a:cubicBezTo>
                    <a:cubicBezTo>
                      <a:pt x="192" y="1803"/>
                      <a:pt x="192" y="1818"/>
                      <a:pt x="188" y="1832"/>
                    </a:cubicBezTo>
                    <a:cubicBezTo>
                      <a:pt x="177" y="1876"/>
                      <a:pt x="134" y="1906"/>
                      <a:pt x="89" y="1902"/>
                    </a:cubicBezTo>
                    <a:cubicBezTo>
                      <a:pt x="40" y="1898"/>
                      <a:pt x="5" y="1862"/>
                      <a:pt x="0" y="1812"/>
                    </a:cubicBezTo>
                    <a:cubicBezTo>
                      <a:pt x="0" y="1806"/>
                      <a:pt x="0" y="1800"/>
                      <a:pt x="0" y="1794"/>
                    </a:cubicBezTo>
                    <a:cubicBezTo>
                      <a:pt x="0" y="1339"/>
                      <a:pt x="0" y="885"/>
                      <a:pt x="0" y="430"/>
                    </a:cubicBezTo>
                    <a:cubicBezTo>
                      <a:pt x="0" y="290"/>
                      <a:pt x="54" y="177"/>
                      <a:pt x="171" y="94"/>
                    </a:cubicBezTo>
                    <a:cubicBezTo>
                      <a:pt x="288" y="9"/>
                      <a:pt x="414" y="0"/>
                      <a:pt x="549" y="41"/>
                    </a:cubicBezTo>
                    <a:cubicBezTo>
                      <a:pt x="1443" y="312"/>
                      <a:pt x="2337" y="583"/>
                      <a:pt x="3231" y="855"/>
                    </a:cubicBezTo>
                    <a:cubicBezTo>
                      <a:pt x="3312" y="879"/>
                      <a:pt x="3393" y="903"/>
                      <a:pt x="3473" y="928"/>
                    </a:cubicBezTo>
                    <a:cubicBezTo>
                      <a:pt x="3622" y="973"/>
                      <a:pt x="3740" y="1117"/>
                      <a:pt x="3755" y="1272"/>
                    </a:cubicBezTo>
                    <a:cubicBezTo>
                      <a:pt x="3757" y="1297"/>
                      <a:pt x="3758" y="1323"/>
                      <a:pt x="3758" y="1348"/>
                    </a:cubicBezTo>
                    <a:cubicBezTo>
                      <a:pt x="3759" y="1676"/>
                      <a:pt x="3758" y="2004"/>
                      <a:pt x="3758" y="2332"/>
                    </a:cubicBezTo>
                    <a:close/>
                  </a:path>
                </a:pathLst>
              </a:custGeom>
              <a:solidFill>
                <a:srgbClr val="FFD03B"/>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37" name="Google Shape;837;p96"/>
              <p:cNvSpPr/>
              <p:nvPr/>
            </p:nvSpPr>
            <p:spPr>
              <a:xfrm>
                <a:off x="7960708" y="1513357"/>
                <a:ext cx="40481" cy="215603"/>
              </a:xfrm>
              <a:custGeom>
                <a:rect b="b" l="l" r="r" t="t"/>
                <a:pathLst>
                  <a:path extrusionOk="0" h="2727" w="512">
                    <a:moveTo>
                      <a:pt x="0" y="1385"/>
                    </a:moveTo>
                    <a:cubicBezTo>
                      <a:pt x="0" y="1022"/>
                      <a:pt x="0" y="659"/>
                      <a:pt x="0" y="297"/>
                    </a:cubicBezTo>
                    <a:cubicBezTo>
                      <a:pt x="0" y="180"/>
                      <a:pt x="73" y="79"/>
                      <a:pt x="180" y="47"/>
                    </a:cubicBezTo>
                    <a:cubicBezTo>
                      <a:pt x="340" y="0"/>
                      <a:pt x="501" y="118"/>
                      <a:pt x="506" y="287"/>
                    </a:cubicBezTo>
                    <a:cubicBezTo>
                      <a:pt x="506" y="296"/>
                      <a:pt x="506" y="304"/>
                      <a:pt x="506" y="313"/>
                    </a:cubicBezTo>
                    <a:cubicBezTo>
                      <a:pt x="506" y="1025"/>
                      <a:pt x="506" y="1737"/>
                      <a:pt x="506" y="2449"/>
                    </a:cubicBezTo>
                    <a:cubicBezTo>
                      <a:pt x="506" y="2462"/>
                      <a:pt x="512" y="2477"/>
                      <a:pt x="495" y="2486"/>
                    </a:cubicBezTo>
                    <a:cubicBezTo>
                      <a:pt x="491" y="2488"/>
                      <a:pt x="493" y="2500"/>
                      <a:pt x="492" y="2507"/>
                    </a:cubicBezTo>
                    <a:cubicBezTo>
                      <a:pt x="478" y="2606"/>
                      <a:pt x="426" y="2676"/>
                      <a:pt x="334" y="2716"/>
                    </a:cubicBezTo>
                    <a:cubicBezTo>
                      <a:pt x="324" y="2720"/>
                      <a:pt x="313" y="2722"/>
                      <a:pt x="303" y="2722"/>
                    </a:cubicBezTo>
                    <a:cubicBezTo>
                      <a:pt x="272" y="2723"/>
                      <a:pt x="240" y="2721"/>
                      <a:pt x="209" y="2723"/>
                    </a:cubicBezTo>
                    <a:cubicBezTo>
                      <a:pt x="167" y="2727"/>
                      <a:pt x="134" y="2711"/>
                      <a:pt x="103" y="2686"/>
                    </a:cubicBezTo>
                    <a:cubicBezTo>
                      <a:pt x="35" y="2632"/>
                      <a:pt x="0" y="2561"/>
                      <a:pt x="0" y="2475"/>
                    </a:cubicBezTo>
                    <a:cubicBezTo>
                      <a:pt x="0" y="2111"/>
                      <a:pt x="0" y="1748"/>
                      <a:pt x="0" y="1385"/>
                    </a:cubicBezTo>
                    <a:close/>
                  </a:path>
                </a:pathLst>
              </a:custGeom>
              <a:solidFill>
                <a:srgbClr val="FFD03B"/>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38" name="Google Shape;838;p96"/>
              <p:cNvSpPr/>
              <p:nvPr/>
            </p:nvSpPr>
            <p:spPr>
              <a:xfrm>
                <a:off x="7903558" y="1534987"/>
                <a:ext cx="39985" cy="174726"/>
              </a:xfrm>
              <a:custGeom>
                <a:rect b="b" l="l" r="r" t="t"/>
                <a:pathLst>
                  <a:path extrusionOk="0" h="2209" w="505">
                    <a:moveTo>
                      <a:pt x="0" y="1119"/>
                    </a:moveTo>
                    <a:cubicBezTo>
                      <a:pt x="0" y="846"/>
                      <a:pt x="0" y="572"/>
                      <a:pt x="0" y="299"/>
                    </a:cubicBezTo>
                    <a:cubicBezTo>
                      <a:pt x="0" y="183"/>
                      <a:pt x="70" y="86"/>
                      <a:pt x="176" y="52"/>
                    </a:cubicBezTo>
                    <a:cubicBezTo>
                      <a:pt x="339" y="0"/>
                      <a:pt x="504" y="116"/>
                      <a:pt x="504" y="286"/>
                    </a:cubicBezTo>
                    <a:cubicBezTo>
                      <a:pt x="505" y="832"/>
                      <a:pt x="505" y="1379"/>
                      <a:pt x="505" y="1925"/>
                    </a:cubicBezTo>
                    <a:cubicBezTo>
                      <a:pt x="484" y="1986"/>
                      <a:pt x="480" y="2052"/>
                      <a:pt x="435" y="2104"/>
                    </a:cubicBezTo>
                    <a:cubicBezTo>
                      <a:pt x="388" y="2155"/>
                      <a:pt x="334" y="2187"/>
                      <a:pt x="264" y="2194"/>
                    </a:cubicBezTo>
                    <a:cubicBezTo>
                      <a:pt x="126" y="2209"/>
                      <a:pt x="9" y="2110"/>
                      <a:pt x="1" y="1971"/>
                    </a:cubicBezTo>
                    <a:cubicBezTo>
                      <a:pt x="0" y="1954"/>
                      <a:pt x="0" y="1937"/>
                      <a:pt x="0" y="1921"/>
                    </a:cubicBezTo>
                    <a:cubicBezTo>
                      <a:pt x="0" y="1653"/>
                      <a:pt x="0" y="1386"/>
                      <a:pt x="0" y="1119"/>
                    </a:cubicBezTo>
                    <a:close/>
                  </a:path>
                </a:pathLst>
              </a:custGeom>
              <a:solidFill>
                <a:srgbClr val="FFD03B"/>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39" name="Google Shape;839;p96"/>
              <p:cNvSpPr/>
              <p:nvPr/>
            </p:nvSpPr>
            <p:spPr>
              <a:xfrm>
                <a:off x="7845415" y="1560089"/>
                <a:ext cx="40083" cy="127595"/>
              </a:xfrm>
              <a:custGeom>
                <a:rect b="b" l="l" r="r" t="t"/>
                <a:pathLst>
                  <a:path extrusionOk="0" h="1614" w="507">
                    <a:moveTo>
                      <a:pt x="505" y="794"/>
                    </a:moveTo>
                    <a:cubicBezTo>
                      <a:pt x="505" y="974"/>
                      <a:pt x="506" y="1154"/>
                      <a:pt x="505" y="1334"/>
                    </a:cubicBezTo>
                    <a:cubicBezTo>
                      <a:pt x="505" y="1460"/>
                      <a:pt x="419" y="1563"/>
                      <a:pt x="295" y="1586"/>
                    </a:cubicBezTo>
                    <a:cubicBezTo>
                      <a:pt x="144" y="1614"/>
                      <a:pt x="2" y="1500"/>
                      <a:pt x="1" y="1348"/>
                    </a:cubicBezTo>
                    <a:cubicBezTo>
                      <a:pt x="0" y="980"/>
                      <a:pt x="0" y="612"/>
                      <a:pt x="1" y="244"/>
                    </a:cubicBezTo>
                    <a:cubicBezTo>
                      <a:pt x="2" y="111"/>
                      <a:pt x="118" y="0"/>
                      <a:pt x="254" y="0"/>
                    </a:cubicBezTo>
                    <a:cubicBezTo>
                      <a:pt x="393" y="0"/>
                      <a:pt x="503" y="104"/>
                      <a:pt x="505" y="242"/>
                    </a:cubicBezTo>
                    <a:cubicBezTo>
                      <a:pt x="507" y="426"/>
                      <a:pt x="505" y="610"/>
                      <a:pt x="505" y="794"/>
                    </a:cubicBezTo>
                    <a:cubicBezTo>
                      <a:pt x="505" y="794"/>
                      <a:pt x="505" y="794"/>
                      <a:pt x="505" y="794"/>
                    </a:cubicBezTo>
                    <a:close/>
                  </a:path>
                </a:pathLst>
              </a:custGeom>
              <a:solidFill>
                <a:srgbClr val="FFD03B"/>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840" name="Google Shape;840;p96"/>
              <p:cNvSpPr/>
              <p:nvPr/>
            </p:nvSpPr>
            <p:spPr>
              <a:xfrm>
                <a:off x="7788067" y="1578445"/>
                <a:ext cx="39191" cy="90092"/>
              </a:xfrm>
              <a:custGeom>
                <a:rect b="b" l="l" r="r" t="t"/>
                <a:pathLst>
                  <a:path extrusionOk="0" h="1139" w="496">
                    <a:moveTo>
                      <a:pt x="3" y="571"/>
                    </a:moveTo>
                    <a:cubicBezTo>
                      <a:pt x="3" y="463"/>
                      <a:pt x="5" y="355"/>
                      <a:pt x="2" y="247"/>
                    </a:cubicBezTo>
                    <a:cubicBezTo>
                      <a:pt x="0" y="185"/>
                      <a:pt x="23" y="138"/>
                      <a:pt x="64" y="97"/>
                    </a:cubicBezTo>
                    <a:cubicBezTo>
                      <a:pt x="139" y="23"/>
                      <a:pt x="229" y="0"/>
                      <a:pt x="329" y="37"/>
                    </a:cubicBezTo>
                    <a:cubicBezTo>
                      <a:pt x="428" y="73"/>
                      <a:pt x="483" y="149"/>
                      <a:pt x="495" y="254"/>
                    </a:cubicBezTo>
                    <a:cubicBezTo>
                      <a:pt x="496" y="264"/>
                      <a:pt x="496" y="273"/>
                      <a:pt x="496" y="282"/>
                    </a:cubicBezTo>
                    <a:cubicBezTo>
                      <a:pt x="496" y="474"/>
                      <a:pt x="496" y="665"/>
                      <a:pt x="496" y="856"/>
                    </a:cubicBezTo>
                    <a:cubicBezTo>
                      <a:pt x="496" y="980"/>
                      <a:pt x="418" y="1081"/>
                      <a:pt x="301" y="1110"/>
                    </a:cubicBezTo>
                    <a:cubicBezTo>
                      <a:pt x="180" y="1139"/>
                      <a:pt x="55" y="1077"/>
                      <a:pt x="10" y="963"/>
                    </a:cubicBezTo>
                    <a:cubicBezTo>
                      <a:pt x="5" y="952"/>
                      <a:pt x="3" y="939"/>
                      <a:pt x="3" y="926"/>
                    </a:cubicBezTo>
                    <a:cubicBezTo>
                      <a:pt x="2" y="808"/>
                      <a:pt x="3" y="689"/>
                      <a:pt x="3" y="571"/>
                    </a:cubicBezTo>
                    <a:close/>
                  </a:path>
                </a:pathLst>
              </a:custGeom>
              <a:solidFill>
                <a:srgbClr val="FFD03B"/>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grpSp>
        <p:sp>
          <p:nvSpPr>
            <p:cNvPr id="841" name="Google Shape;841;p96"/>
            <p:cNvSpPr txBox="1"/>
            <p:nvPr/>
          </p:nvSpPr>
          <p:spPr>
            <a:xfrm>
              <a:off x="1314150" y="2132447"/>
              <a:ext cx="1236900" cy="186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Reporting and dashboards</a:t>
              </a:r>
              <a:endParaRPr sz="1000">
                <a:solidFill>
                  <a:schemeClr val="dk1"/>
                </a:solidFill>
                <a:latin typeface="Source Sans Pro"/>
                <a:ea typeface="Source Sans Pro"/>
                <a:cs typeface="Source Sans Pro"/>
                <a:sym typeface="Source Sans Pro"/>
              </a:endParaRPr>
            </a:p>
          </p:txBody>
        </p:sp>
      </p:grpSp>
      <p:grpSp>
        <p:nvGrpSpPr>
          <p:cNvPr id="842" name="Google Shape;842;p96"/>
          <p:cNvGrpSpPr/>
          <p:nvPr/>
        </p:nvGrpSpPr>
        <p:grpSpPr>
          <a:xfrm>
            <a:off x="897561" y="978944"/>
            <a:ext cx="968611" cy="753943"/>
            <a:chOff x="6476563" y="1590658"/>
            <a:chExt cx="1317300" cy="1025214"/>
          </a:xfrm>
        </p:grpSpPr>
        <p:pic>
          <p:nvPicPr>
            <p:cNvPr id="843" name="Google Shape;843;p96"/>
            <p:cNvPicPr preferRelativeResize="0"/>
            <p:nvPr/>
          </p:nvPicPr>
          <p:blipFill>
            <a:blip r:embed="rId5">
              <a:alphaModFix/>
            </a:blip>
            <a:stretch>
              <a:fillRect/>
            </a:stretch>
          </p:blipFill>
          <p:spPr>
            <a:xfrm>
              <a:off x="6585031" y="1590658"/>
              <a:ext cx="466344" cy="466344"/>
            </a:xfrm>
            <a:prstGeom prst="rect">
              <a:avLst/>
            </a:prstGeom>
            <a:noFill/>
            <a:ln>
              <a:noFill/>
            </a:ln>
          </p:spPr>
        </p:pic>
        <p:sp>
          <p:nvSpPr>
            <p:cNvPr id="844" name="Google Shape;844;p96"/>
            <p:cNvSpPr txBox="1"/>
            <p:nvPr/>
          </p:nvSpPr>
          <p:spPr>
            <a:xfrm>
              <a:off x="6476563" y="2151772"/>
              <a:ext cx="1317300" cy="46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Big Data Engineering</a:t>
              </a:r>
              <a:endParaRPr sz="1000">
                <a:solidFill>
                  <a:schemeClr val="dk1"/>
                </a:solidFill>
                <a:latin typeface="Source Sans Pro"/>
                <a:ea typeface="Source Sans Pro"/>
                <a:cs typeface="Source Sans Pro"/>
                <a:sym typeface="Source Sans Pro"/>
              </a:endParaRPr>
            </a:p>
          </p:txBody>
        </p:sp>
        <p:pic>
          <p:nvPicPr>
            <p:cNvPr id="845" name="Google Shape;845;p96"/>
            <p:cNvPicPr preferRelativeResize="0"/>
            <p:nvPr/>
          </p:nvPicPr>
          <p:blipFill>
            <a:blip r:embed="rId6">
              <a:alphaModFix/>
            </a:blip>
            <a:stretch>
              <a:fillRect/>
            </a:stretch>
          </p:blipFill>
          <p:spPr>
            <a:xfrm>
              <a:off x="7160462" y="1590658"/>
              <a:ext cx="503651" cy="466344"/>
            </a:xfrm>
            <a:prstGeom prst="rect">
              <a:avLst/>
            </a:prstGeom>
            <a:noFill/>
            <a:ln>
              <a:noFill/>
            </a:ln>
          </p:spPr>
        </p:pic>
      </p:grpSp>
      <p:grpSp>
        <p:nvGrpSpPr>
          <p:cNvPr id="846" name="Google Shape;846;p96"/>
          <p:cNvGrpSpPr/>
          <p:nvPr/>
        </p:nvGrpSpPr>
        <p:grpSpPr>
          <a:xfrm>
            <a:off x="2286364" y="978944"/>
            <a:ext cx="766771" cy="549869"/>
            <a:chOff x="8302673" y="1590658"/>
            <a:chExt cx="1042800" cy="747714"/>
          </a:xfrm>
        </p:grpSpPr>
        <p:pic>
          <p:nvPicPr>
            <p:cNvPr id="847" name="Google Shape;847;p96"/>
            <p:cNvPicPr preferRelativeResize="0"/>
            <p:nvPr/>
          </p:nvPicPr>
          <p:blipFill>
            <a:blip r:embed="rId7">
              <a:alphaModFix/>
            </a:blip>
            <a:stretch>
              <a:fillRect/>
            </a:stretch>
          </p:blipFill>
          <p:spPr>
            <a:xfrm>
              <a:off x="8879024" y="1590658"/>
              <a:ext cx="466344" cy="466344"/>
            </a:xfrm>
            <a:prstGeom prst="rect">
              <a:avLst/>
            </a:prstGeom>
            <a:noFill/>
            <a:ln>
              <a:noFill/>
            </a:ln>
          </p:spPr>
        </p:pic>
        <p:sp>
          <p:nvSpPr>
            <p:cNvPr id="848" name="Google Shape;848;p96"/>
            <p:cNvSpPr txBox="1"/>
            <p:nvPr/>
          </p:nvSpPr>
          <p:spPr>
            <a:xfrm>
              <a:off x="8302673" y="2151772"/>
              <a:ext cx="1042800" cy="186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Streaming</a:t>
              </a:r>
              <a:endParaRPr sz="1000">
                <a:solidFill>
                  <a:schemeClr val="dk1"/>
                </a:solidFill>
                <a:latin typeface="Source Sans Pro"/>
                <a:ea typeface="Source Sans Pro"/>
                <a:cs typeface="Source Sans Pro"/>
                <a:sym typeface="Source Sans Pro"/>
              </a:endParaRPr>
            </a:p>
          </p:txBody>
        </p:sp>
        <p:pic>
          <p:nvPicPr>
            <p:cNvPr id="849" name="Google Shape;849;p96"/>
            <p:cNvPicPr preferRelativeResize="0"/>
            <p:nvPr/>
          </p:nvPicPr>
          <p:blipFill>
            <a:blip r:embed="rId5">
              <a:alphaModFix/>
            </a:blip>
            <a:stretch>
              <a:fillRect/>
            </a:stretch>
          </p:blipFill>
          <p:spPr>
            <a:xfrm>
              <a:off x="8343443" y="1590658"/>
              <a:ext cx="466344" cy="466344"/>
            </a:xfrm>
            <a:prstGeom prst="rect">
              <a:avLst/>
            </a:prstGeom>
            <a:noFill/>
            <a:ln>
              <a:noFill/>
            </a:ln>
          </p:spPr>
        </p:pic>
      </p:grpSp>
      <p:grpSp>
        <p:nvGrpSpPr>
          <p:cNvPr id="850" name="Google Shape;850;p96"/>
          <p:cNvGrpSpPr/>
          <p:nvPr/>
        </p:nvGrpSpPr>
        <p:grpSpPr>
          <a:xfrm>
            <a:off x="3381182" y="978944"/>
            <a:ext cx="1049347" cy="549869"/>
            <a:chOff x="9854260" y="1590658"/>
            <a:chExt cx="1427100" cy="747714"/>
          </a:xfrm>
        </p:grpSpPr>
        <p:pic>
          <p:nvPicPr>
            <p:cNvPr id="851" name="Google Shape;851;p96"/>
            <p:cNvPicPr preferRelativeResize="0"/>
            <p:nvPr/>
          </p:nvPicPr>
          <p:blipFill rotWithShape="1">
            <a:blip r:embed="rId8">
              <a:alphaModFix/>
            </a:blip>
            <a:srcRect b="0" l="0" r="0" t="0"/>
            <a:stretch/>
          </p:blipFill>
          <p:spPr>
            <a:xfrm>
              <a:off x="10659571" y="1590658"/>
              <a:ext cx="338328" cy="338328"/>
            </a:xfrm>
            <a:prstGeom prst="rect">
              <a:avLst/>
            </a:prstGeom>
            <a:noFill/>
            <a:ln>
              <a:noFill/>
            </a:ln>
          </p:spPr>
        </p:pic>
        <p:sp>
          <p:nvSpPr>
            <p:cNvPr id="852" name="Google Shape;852;p96"/>
            <p:cNvSpPr txBox="1"/>
            <p:nvPr/>
          </p:nvSpPr>
          <p:spPr>
            <a:xfrm>
              <a:off x="9854260" y="2151772"/>
              <a:ext cx="1427100" cy="186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Data Science and Machine Learning</a:t>
              </a:r>
              <a:endParaRPr sz="1000">
                <a:solidFill>
                  <a:schemeClr val="dk1"/>
                </a:solidFill>
                <a:latin typeface="Source Sans Pro"/>
                <a:ea typeface="Source Sans Pro"/>
                <a:cs typeface="Source Sans Pro"/>
                <a:sym typeface="Source Sans Pro"/>
              </a:endParaRPr>
            </a:p>
          </p:txBody>
        </p:sp>
        <p:pic>
          <p:nvPicPr>
            <p:cNvPr id="853" name="Google Shape;853;p96"/>
            <p:cNvPicPr preferRelativeResize="0"/>
            <p:nvPr/>
          </p:nvPicPr>
          <p:blipFill>
            <a:blip r:embed="rId5">
              <a:alphaModFix/>
            </a:blip>
            <a:stretch>
              <a:fillRect/>
            </a:stretch>
          </p:blipFill>
          <p:spPr>
            <a:xfrm>
              <a:off x="10092756" y="1590658"/>
              <a:ext cx="466344" cy="466344"/>
            </a:xfrm>
            <a:prstGeom prst="rect">
              <a:avLst/>
            </a:prstGeom>
            <a:noFill/>
            <a:ln>
              <a:noFill/>
            </a:ln>
          </p:spPr>
        </p:pic>
      </p:grpSp>
      <p:grpSp>
        <p:nvGrpSpPr>
          <p:cNvPr id="854" name="Google Shape;854;p96"/>
          <p:cNvGrpSpPr/>
          <p:nvPr/>
        </p:nvGrpSpPr>
        <p:grpSpPr>
          <a:xfrm>
            <a:off x="6082740" y="978944"/>
            <a:ext cx="766771" cy="522779"/>
            <a:chOff x="4875598" y="1590658"/>
            <a:chExt cx="1042800" cy="710877"/>
          </a:xfrm>
        </p:grpSpPr>
        <p:sp>
          <p:nvSpPr>
            <p:cNvPr id="855" name="Google Shape;855;p96"/>
            <p:cNvSpPr txBox="1"/>
            <p:nvPr/>
          </p:nvSpPr>
          <p:spPr>
            <a:xfrm>
              <a:off x="4875598" y="2114935"/>
              <a:ext cx="1042800" cy="186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No/Low Code Pipelines</a:t>
              </a:r>
              <a:endParaRPr sz="1000">
                <a:solidFill>
                  <a:schemeClr val="dk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t/>
              </a:r>
              <a:endParaRPr sz="1000">
                <a:solidFill>
                  <a:schemeClr val="dk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t/>
              </a:r>
              <a:endParaRPr sz="1000">
                <a:solidFill>
                  <a:schemeClr val="dk1"/>
                </a:solidFill>
                <a:latin typeface="Source Sans Pro"/>
                <a:ea typeface="Source Sans Pro"/>
                <a:cs typeface="Source Sans Pro"/>
                <a:sym typeface="Source Sans Pro"/>
              </a:endParaRPr>
            </a:p>
          </p:txBody>
        </p:sp>
        <p:pic>
          <p:nvPicPr>
            <p:cNvPr id="856" name="Google Shape;856;p96"/>
            <p:cNvPicPr preferRelativeResize="0"/>
            <p:nvPr/>
          </p:nvPicPr>
          <p:blipFill>
            <a:blip r:embed="rId9">
              <a:alphaModFix/>
            </a:blip>
            <a:stretch>
              <a:fillRect/>
            </a:stretch>
          </p:blipFill>
          <p:spPr>
            <a:xfrm>
              <a:off x="4885665" y="1590658"/>
              <a:ext cx="466344" cy="466344"/>
            </a:xfrm>
            <a:prstGeom prst="rect">
              <a:avLst/>
            </a:prstGeom>
            <a:noFill/>
            <a:ln>
              <a:noFill/>
            </a:ln>
          </p:spPr>
        </p:pic>
        <p:pic>
          <p:nvPicPr>
            <p:cNvPr id="857" name="Google Shape;857;p96"/>
            <p:cNvPicPr preferRelativeResize="0"/>
            <p:nvPr/>
          </p:nvPicPr>
          <p:blipFill>
            <a:blip r:embed="rId10">
              <a:alphaModFix/>
            </a:blip>
            <a:stretch>
              <a:fillRect/>
            </a:stretch>
          </p:blipFill>
          <p:spPr>
            <a:xfrm>
              <a:off x="5452738" y="1590658"/>
              <a:ext cx="429036" cy="466344"/>
            </a:xfrm>
            <a:prstGeom prst="rect">
              <a:avLst/>
            </a:prstGeom>
            <a:noFill/>
            <a:ln>
              <a:noFill/>
            </a:ln>
          </p:spPr>
        </p:pic>
      </p:grpSp>
      <p:grpSp>
        <p:nvGrpSpPr>
          <p:cNvPr id="858" name="Google Shape;858;p96"/>
          <p:cNvGrpSpPr/>
          <p:nvPr/>
        </p:nvGrpSpPr>
        <p:grpSpPr>
          <a:xfrm rot="-5400000">
            <a:off x="287842" y="2738453"/>
            <a:ext cx="1119006" cy="276299"/>
            <a:chOff x="4256713" y="6020685"/>
            <a:chExt cx="1491810" cy="368447"/>
          </a:xfrm>
        </p:grpSpPr>
        <p:pic>
          <p:nvPicPr>
            <p:cNvPr id="859" name="Google Shape;859;p96"/>
            <p:cNvPicPr preferRelativeResize="0"/>
            <p:nvPr/>
          </p:nvPicPr>
          <p:blipFill>
            <a:blip r:embed="rId11">
              <a:alphaModFix/>
            </a:blip>
            <a:stretch>
              <a:fillRect/>
            </a:stretch>
          </p:blipFill>
          <p:spPr>
            <a:xfrm>
              <a:off x="4256713" y="6020696"/>
              <a:ext cx="365856" cy="368436"/>
            </a:xfrm>
            <a:prstGeom prst="rect">
              <a:avLst/>
            </a:prstGeom>
            <a:noFill/>
            <a:ln>
              <a:noFill/>
            </a:ln>
          </p:spPr>
        </p:pic>
        <p:sp>
          <p:nvSpPr>
            <p:cNvPr id="860" name="Google Shape;860;p96"/>
            <p:cNvSpPr/>
            <p:nvPr/>
          </p:nvSpPr>
          <p:spPr>
            <a:xfrm>
              <a:off x="4403323" y="6020685"/>
              <a:ext cx="1345200" cy="13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1000">
                  <a:latin typeface="Source Sans Pro"/>
                  <a:ea typeface="Source Sans Pro"/>
                  <a:cs typeface="Source Sans Pro"/>
                  <a:sym typeface="Source Sans Pro"/>
                </a:rPr>
                <a:t>ADLS G2</a:t>
              </a:r>
              <a:endParaRPr sz="1000">
                <a:latin typeface="Source Sans Pro"/>
                <a:ea typeface="Source Sans Pro"/>
                <a:cs typeface="Source Sans Pro"/>
                <a:sym typeface="Source Sans Pro"/>
              </a:endParaRPr>
            </a:p>
          </p:txBody>
        </p:sp>
      </p:grpSp>
      <p:pic>
        <p:nvPicPr>
          <p:cNvPr descr="A picture containing drawing&#10;&#10;Description automatically generated" id="861" name="Google Shape;861;p96"/>
          <p:cNvPicPr preferRelativeResize="0"/>
          <p:nvPr/>
        </p:nvPicPr>
        <p:blipFill rotWithShape="1">
          <a:blip r:embed="rId12">
            <a:alphaModFix/>
          </a:blip>
          <a:srcRect b="0" l="0" r="0" t="0"/>
          <a:stretch/>
        </p:blipFill>
        <p:spPr>
          <a:xfrm>
            <a:off x="1745159" y="2472908"/>
            <a:ext cx="1419339" cy="291732"/>
          </a:xfrm>
          <a:prstGeom prst="rect">
            <a:avLst/>
          </a:prstGeom>
          <a:noFill/>
          <a:ln>
            <a:noFill/>
          </a:ln>
        </p:spPr>
      </p:pic>
      <p:pic>
        <p:nvPicPr>
          <p:cNvPr descr="A picture containing drawing&#10;&#10;Description automatically generated" id="862" name="Google Shape;862;p96"/>
          <p:cNvPicPr preferRelativeResize="0"/>
          <p:nvPr/>
        </p:nvPicPr>
        <p:blipFill rotWithShape="1">
          <a:blip r:embed="rId12">
            <a:alphaModFix/>
          </a:blip>
          <a:srcRect b="0" l="0" r="0" t="0"/>
          <a:stretch/>
        </p:blipFill>
        <p:spPr>
          <a:xfrm>
            <a:off x="6170503" y="2472908"/>
            <a:ext cx="1419339" cy="291732"/>
          </a:xfrm>
          <a:prstGeom prst="rect">
            <a:avLst/>
          </a:prstGeom>
          <a:noFill/>
          <a:ln>
            <a:noFill/>
          </a:ln>
        </p:spPr>
      </p:pic>
      <p:sp>
        <p:nvSpPr>
          <p:cNvPr id="863" name="Google Shape;863;p96"/>
          <p:cNvSpPr txBox="1"/>
          <p:nvPr/>
        </p:nvSpPr>
        <p:spPr>
          <a:xfrm>
            <a:off x="4000750" y="3146575"/>
            <a:ext cx="1143000" cy="291900"/>
          </a:xfrm>
          <a:prstGeom prst="rect">
            <a:avLst/>
          </a:prstGeom>
          <a:solidFill>
            <a:srgbClr val="FFFFFF"/>
          </a:solidFill>
          <a:ln>
            <a:noFill/>
          </a:ln>
        </p:spPr>
        <p:txBody>
          <a:bodyPr anchorCtr="0" anchor="ctr" bIns="34275" lIns="0" spcFirstLastPara="1" rIns="0" wrap="square" tIns="34275">
            <a:noAutofit/>
          </a:bodyPr>
          <a:lstStyle/>
          <a:p>
            <a:pPr indent="0" lvl="0" marL="0" marR="0" rtl="0" algn="ctr">
              <a:lnSpc>
                <a:spcPct val="90000"/>
              </a:lnSpc>
              <a:spcBef>
                <a:spcPts val="0"/>
              </a:spcBef>
              <a:spcAft>
                <a:spcPts val="0"/>
              </a:spcAft>
              <a:buClr>
                <a:srgbClr val="000000"/>
              </a:buClr>
              <a:buSzPts val="2100"/>
              <a:buFont typeface="Arial"/>
              <a:buNone/>
            </a:pPr>
            <a:r>
              <a:rPr lang="en" sz="2100">
                <a:solidFill>
                  <a:schemeClr val="dk1"/>
                </a:solidFill>
                <a:latin typeface="Source Sans Pro"/>
                <a:ea typeface="Source Sans Pro"/>
                <a:cs typeface="Source Sans Pro"/>
                <a:sym typeface="Source Sans Pro"/>
              </a:rPr>
              <a:t>Raw Data</a:t>
            </a:r>
            <a:endParaRPr i="0" sz="1000" u="none" cap="none" strike="noStrike">
              <a:solidFill>
                <a:schemeClr val="dk1"/>
              </a:solidFill>
              <a:latin typeface="Source Sans Pro"/>
              <a:ea typeface="Source Sans Pro"/>
              <a:cs typeface="Source Sans Pro"/>
              <a:sym typeface="Source Sans Pro"/>
            </a:endParaRPr>
          </a:p>
        </p:txBody>
      </p:sp>
      <p:sp>
        <p:nvSpPr>
          <p:cNvPr id="864" name="Google Shape;864;p96"/>
          <p:cNvSpPr txBox="1"/>
          <p:nvPr/>
        </p:nvSpPr>
        <p:spPr>
          <a:xfrm>
            <a:off x="3961489" y="4316690"/>
            <a:ext cx="1186200" cy="25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1"/>
                </a:solidFill>
                <a:latin typeface="Source Sans Pro"/>
                <a:ea typeface="Source Sans Pro"/>
                <a:cs typeface="Source Sans Pro"/>
                <a:sym typeface="Source Sans Pro"/>
              </a:rPr>
              <a:t>Semi-Structured</a:t>
            </a:r>
            <a:endParaRPr i="0" sz="1000" u="none" cap="none" strike="noStrike">
              <a:solidFill>
                <a:schemeClr val="dk1"/>
              </a:solidFill>
              <a:latin typeface="Source Sans Pro"/>
              <a:ea typeface="Source Sans Pro"/>
              <a:cs typeface="Source Sans Pro"/>
              <a:sym typeface="Source Sans Pro"/>
            </a:endParaRPr>
          </a:p>
        </p:txBody>
      </p:sp>
      <p:pic>
        <p:nvPicPr>
          <p:cNvPr id="865" name="Google Shape;865;p96"/>
          <p:cNvPicPr preferRelativeResize="0"/>
          <p:nvPr/>
        </p:nvPicPr>
        <p:blipFill rotWithShape="1">
          <a:blip r:embed="rId13">
            <a:alphaModFix/>
          </a:blip>
          <a:srcRect b="0" l="0" r="0" t="0"/>
          <a:stretch/>
        </p:blipFill>
        <p:spPr>
          <a:xfrm>
            <a:off x="1348490" y="4018881"/>
            <a:ext cx="214243" cy="260152"/>
          </a:xfrm>
          <a:prstGeom prst="rect">
            <a:avLst/>
          </a:prstGeom>
          <a:noFill/>
          <a:ln>
            <a:noFill/>
          </a:ln>
        </p:spPr>
      </p:pic>
      <p:pic>
        <p:nvPicPr>
          <p:cNvPr id="866" name="Google Shape;866;p96"/>
          <p:cNvPicPr preferRelativeResize="0"/>
          <p:nvPr/>
        </p:nvPicPr>
        <p:blipFill rotWithShape="1">
          <a:blip r:embed="rId13">
            <a:alphaModFix/>
          </a:blip>
          <a:srcRect b="0" l="0" r="0" t="0"/>
          <a:stretch/>
        </p:blipFill>
        <p:spPr>
          <a:xfrm>
            <a:off x="1670724" y="4018881"/>
            <a:ext cx="214243" cy="260152"/>
          </a:xfrm>
          <a:prstGeom prst="rect">
            <a:avLst/>
          </a:prstGeom>
          <a:noFill/>
          <a:ln>
            <a:noFill/>
          </a:ln>
        </p:spPr>
      </p:pic>
      <p:pic>
        <p:nvPicPr>
          <p:cNvPr id="867" name="Google Shape;867;p96"/>
          <p:cNvPicPr preferRelativeResize="0"/>
          <p:nvPr/>
        </p:nvPicPr>
        <p:blipFill rotWithShape="1">
          <a:blip r:embed="rId13">
            <a:alphaModFix/>
          </a:blip>
          <a:srcRect b="0" l="0" r="0" t="0"/>
          <a:stretch/>
        </p:blipFill>
        <p:spPr>
          <a:xfrm>
            <a:off x="1992958" y="4018881"/>
            <a:ext cx="214243" cy="260152"/>
          </a:xfrm>
          <a:prstGeom prst="rect">
            <a:avLst/>
          </a:prstGeom>
          <a:noFill/>
          <a:ln>
            <a:noFill/>
          </a:ln>
        </p:spPr>
      </p:pic>
      <p:pic>
        <p:nvPicPr>
          <p:cNvPr id="868" name="Google Shape;868;p96"/>
          <p:cNvPicPr preferRelativeResize="0"/>
          <p:nvPr/>
        </p:nvPicPr>
        <p:blipFill rotWithShape="1">
          <a:blip r:embed="rId14">
            <a:alphaModFix/>
          </a:blip>
          <a:srcRect b="0" l="0" r="0" t="0"/>
          <a:stretch/>
        </p:blipFill>
        <p:spPr>
          <a:xfrm>
            <a:off x="7690282" y="4003087"/>
            <a:ext cx="291738" cy="291738"/>
          </a:xfrm>
          <a:prstGeom prst="rect">
            <a:avLst/>
          </a:prstGeom>
          <a:noFill/>
          <a:ln>
            <a:noFill/>
          </a:ln>
        </p:spPr>
      </p:pic>
      <p:pic>
        <p:nvPicPr>
          <p:cNvPr id="869" name="Google Shape;869;p96"/>
          <p:cNvPicPr preferRelativeResize="0"/>
          <p:nvPr/>
        </p:nvPicPr>
        <p:blipFill rotWithShape="1">
          <a:blip r:embed="rId15">
            <a:alphaModFix/>
          </a:blip>
          <a:srcRect b="0" l="0" r="0" t="0"/>
          <a:stretch/>
        </p:blipFill>
        <p:spPr>
          <a:xfrm>
            <a:off x="6890803" y="4003087"/>
            <a:ext cx="291738" cy="291738"/>
          </a:xfrm>
          <a:prstGeom prst="rect">
            <a:avLst/>
          </a:prstGeom>
          <a:noFill/>
          <a:ln>
            <a:noFill/>
          </a:ln>
        </p:spPr>
      </p:pic>
      <p:pic>
        <p:nvPicPr>
          <p:cNvPr id="870" name="Google Shape;870;p96"/>
          <p:cNvPicPr preferRelativeResize="0"/>
          <p:nvPr/>
        </p:nvPicPr>
        <p:blipFill rotWithShape="1">
          <a:blip r:embed="rId16">
            <a:alphaModFix/>
          </a:blip>
          <a:srcRect b="0" l="0" r="0" t="0"/>
          <a:stretch/>
        </p:blipFill>
        <p:spPr>
          <a:xfrm>
            <a:off x="3962621" y="4002701"/>
            <a:ext cx="291738" cy="291738"/>
          </a:xfrm>
          <a:prstGeom prst="rect">
            <a:avLst/>
          </a:prstGeom>
          <a:noFill/>
          <a:ln>
            <a:noFill/>
          </a:ln>
        </p:spPr>
      </p:pic>
      <p:pic>
        <p:nvPicPr>
          <p:cNvPr id="871" name="Google Shape;871;p96"/>
          <p:cNvPicPr preferRelativeResize="0"/>
          <p:nvPr/>
        </p:nvPicPr>
        <p:blipFill rotWithShape="1">
          <a:blip r:embed="rId17">
            <a:alphaModFix/>
          </a:blip>
          <a:srcRect b="0" l="0" r="0" t="0"/>
          <a:stretch/>
        </p:blipFill>
        <p:spPr>
          <a:xfrm>
            <a:off x="7290543" y="4003077"/>
            <a:ext cx="291738" cy="291738"/>
          </a:xfrm>
          <a:prstGeom prst="rect">
            <a:avLst/>
          </a:prstGeom>
          <a:noFill/>
          <a:ln>
            <a:noFill/>
          </a:ln>
        </p:spPr>
      </p:pic>
      <p:cxnSp>
        <p:nvCxnSpPr>
          <p:cNvPr id="872" name="Google Shape;872;p96"/>
          <p:cNvCxnSpPr/>
          <p:nvPr/>
        </p:nvCxnSpPr>
        <p:spPr>
          <a:xfrm rot="10800000">
            <a:off x="1727900" y="3582074"/>
            <a:ext cx="0" cy="341400"/>
          </a:xfrm>
          <a:prstGeom prst="straightConnector1">
            <a:avLst/>
          </a:prstGeom>
          <a:noFill/>
          <a:ln cap="flat" cmpd="sng" w="28575">
            <a:solidFill>
              <a:schemeClr val="dk1"/>
            </a:solidFill>
            <a:prstDash val="solid"/>
            <a:round/>
            <a:headEnd len="sm" w="sm" type="none"/>
            <a:tailEnd len="med" w="med" type="stealth"/>
          </a:ln>
        </p:spPr>
      </p:cxnSp>
      <p:cxnSp>
        <p:nvCxnSpPr>
          <p:cNvPr id="873" name="Google Shape;873;p96"/>
          <p:cNvCxnSpPr/>
          <p:nvPr/>
        </p:nvCxnSpPr>
        <p:spPr>
          <a:xfrm>
            <a:off x="1035655" y="3924334"/>
            <a:ext cx="7187400" cy="10500"/>
          </a:xfrm>
          <a:prstGeom prst="straightConnector1">
            <a:avLst/>
          </a:prstGeom>
          <a:noFill/>
          <a:ln cap="flat" cmpd="sng" w="28575">
            <a:solidFill>
              <a:schemeClr val="dk1"/>
            </a:solidFill>
            <a:prstDash val="solid"/>
            <a:round/>
            <a:headEnd len="sm" w="sm" type="none"/>
            <a:tailEnd len="sm" w="sm" type="none"/>
          </a:ln>
        </p:spPr>
      </p:cxnSp>
      <p:cxnSp>
        <p:nvCxnSpPr>
          <p:cNvPr id="874" name="Google Shape;874;p96"/>
          <p:cNvCxnSpPr/>
          <p:nvPr/>
        </p:nvCxnSpPr>
        <p:spPr>
          <a:xfrm rot="10800000">
            <a:off x="4568240" y="3582074"/>
            <a:ext cx="0" cy="341400"/>
          </a:xfrm>
          <a:prstGeom prst="straightConnector1">
            <a:avLst/>
          </a:prstGeom>
          <a:noFill/>
          <a:ln cap="flat" cmpd="sng" w="28575">
            <a:solidFill>
              <a:schemeClr val="dk1"/>
            </a:solidFill>
            <a:prstDash val="solid"/>
            <a:round/>
            <a:headEnd len="sm" w="sm" type="none"/>
            <a:tailEnd len="med" w="med" type="stealth"/>
          </a:ln>
        </p:spPr>
      </p:cxnSp>
      <p:cxnSp>
        <p:nvCxnSpPr>
          <p:cNvPr id="875" name="Google Shape;875;p96"/>
          <p:cNvCxnSpPr/>
          <p:nvPr/>
        </p:nvCxnSpPr>
        <p:spPr>
          <a:xfrm rot="10800000">
            <a:off x="7455475" y="3582074"/>
            <a:ext cx="0" cy="341400"/>
          </a:xfrm>
          <a:prstGeom prst="straightConnector1">
            <a:avLst/>
          </a:prstGeom>
          <a:noFill/>
          <a:ln cap="flat" cmpd="sng" w="28575">
            <a:solidFill>
              <a:schemeClr val="dk1"/>
            </a:solidFill>
            <a:prstDash val="solid"/>
            <a:round/>
            <a:headEnd len="sm" w="sm" type="none"/>
            <a:tailEnd len="med" w="med" type="stealth"/>
          </a:ln>
        </p:spPr>
      </p:cxnSp>
      <p:pic>
        <p:nvPicPr>
          <p:cNvPr id="876" name="Google Shape;876;p96"/>
          <p:cNvPicPr preferRelativeResize="0"/>
          <p:nvPr/>
        </p:nvPicPr>
        <p:blipFill rotWithShape="1">
          <a:blip r:embed="rId16">
            <a:alphaModFix/>
          </a:blip>
          <a:srcRect b="0" l="0" r="0" t="0"/>
          <a:stretch/>
        </p:blipFill>
        <p:spPr>
          <a:xfrm>
            <a:off x="4279127" y="4002701"/>
            <a:ext cx="291738" cy="291738"/>
          </a:xfrm>
          <a:prstGeom prst="rect">
            <a:avLst/>
          </a:prstGeom>
          <a:noFill/>
          <a:ln>
            <a:noFill/>
          </a:ln>
        </p:spPr>
      </p:pic>
      <p:pic>
        <p:nvPicPr>
          <p:cNvPr id="877" name="Google Shape;877;p96"/>
          <p:cNvPicPr preferRelativeResize="0"/>
          <p:nvPr/>
        </p:nvPicPr>
        <p:blipFill rotWithShape="1">
          <a:blip r:embed="rId16">
            <a:alphaModFix/>
          </a:blip>
          <a:srcRect b="0" l="0" r="0" t="0"/>
          <a:stretch/>
        </p:blipFill>
        <p:spPr>
          <a:xfrm>
            <a:off x="4912140" y="4002701"/>
            <a:ext cx="291738" cy="291738"/>
          </a:xfrm>
          <a:prstGeom prst="rect">
            <a:avLst/>
          </a:prstGeom>
          <a:noFill/>
          <a:ln>
            <a:noFill/>
          </a:ln>
        </p:spPr>
      </p:pic>
      <p:pic>
        <p:nvPicPr>
          <p:cNvPr id="878" name="Google Shape;878;p96"/>
          <p:cNvPicPr preferRelativeResize="0"/>
          <p:nvPr/>
        </p:nvPicPr>
        <p:blipFill rotWithShape="1">
          <a:blip r:embed="rId16">
            <a:alphaModFix/>
          </a:blip>
          <a:srcRect b="0" l="0" r="0" t="0"/>
          <a:stretch/>
        </p:blipFill>
        <p:spPr>
          <a:xfrm>
            <a:off x="4595634" y="4002701"/>
            <a:ext cx="291738" cy="291738"/>
          </a:xfrm>
          <a:prstGeom prst="rect">
            <a:avLst/>
          </a:prstGeom>
          <a:noFill/>
          <a:ln>
            <a:noFill/>
          </a:ln>
        </p:spPr>
      </p:pic>
      <p:sp>
        <p:nvSpPr>
          <p:cNvPr id="879" name="Google Shape;879;p96"/>
          <p:cNvSpPr txBox="1"/>
          <p:nvPr/>
        </p:nvSpPr>
        <p:spPr>
          <a:xfrm>
            <a:off x="6729675" y="4316690"/>
            <a:ext cx="1451700" cy="25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chemeClr val="dk1"/>
                </a:solidFill>
                <a:latin typeface="Source Sans Pro"/>
                <a:ea typeface="Source Sans Pro"/>
                <a:cs typeface="Source Sans Pro"/>
                <a:sym typeface="Source Sans Pro"/>
              </a:rPr>
              <a:t>Unstructured Data</a:t>
            </a:r>
            <a:endParaRPr i="0" sz="1000" u="none" cap="none" strike="noStrike">
              <a:solidFill>
                <a:schemeClr val="dk1"/>
              </a:solidFill>
              <a:latin typeface="Source Sans Pro"/>
              <a:ea typeface="Source Sans Pro"/>
              <a:cs typeface="Source Sans Pro"/>
              <a:sym typeface="Source Sans Pro"/>
            </a:endParaRPr>
          </a:p>
        </p:txBody>
      </p:sp>
      <p:sp>
        <p:nvSpPr>
          <p:cNvPr id="880" name="Google Shape;880;p96"/>
          <p:cNvSpPr txBox="1"/>
          <p:nvPr/>
        </p:nvSpPr>
        <p:spPr>
          <a:xfrm>
            <a:off x="236118" y="4316690"/>
            <a:ext cx="3083400" cy="25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1"/>
                </a:solidFill>
                <a:latin typeface="Source Sans Pro"/>
                <a:ea typeface="Source Sans Pro"/>
                <a:cs typeface="Source Sans Pro"/>
                <a:sym typeface="Source Sans Pro"/>
              </a:rPr>
              <a:t>Structured</a:t>
            </a:r>
            <a:endParaRPr i="0" sz="1000" u="none" cap="none" strike="noStrike">
              <a:solidFill>
                <a:schemeClr val="dk1"/>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97"/>
          <p:cNvSpPr txBox="1"/>
          <p:nvPr>
            <p:ph type="title"/>
          </p:nvPr>
        </p:nvSpPr>
        <p:spPr>
          <a:xfrm>
            <a:off x="254203" y="201375"/>
            <a:ext cx="6209100" cy="5472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a:latin typeface="Source Sans Pro"/>
                <a:ea typeface="Source Sans Pro"/>
                <a:cs typeface="Source Sans Pro"/>
                <a:sym typeface="Source Sans Pro"/>
              </a:rPr>
              <a:t>Reduce</a:t>
            </a:r>
            <a:r>
              <a:rPr lang="en">
                <a:latin typeface="Source Sans Pro"/>
                <a:ea typeface="Source Sans Pro"/>
                <a:cs typeface="Source Sans Pro"/>
                <a:sym typeface="Source Sans Pro"/>
              </a:rPr>
              <a:t> the Architecture Complexity</a:t>
            </a:r>
            <a:endParaRPr>
              <a:latin typeface="Source Sans Pro"/>
              <a:ea typeface="Source Sans Pro"/>
              <a:cs typeface="Source Sans Pro"/>
              <a:sym typeface="Source Sans Pro"/>
            </a:endParaRPr>
          </a:p>
        </p:txBody>
      </p:sp>
      <p:pic>
        <p:nvPicPr>
          <p:cNvPr id="886" name="Google Shape;886;p97"/>
          <p:cNvPicPr preferRelativeResize="0"/>
          <p:nvPr/>
        </p:nvPicPr>
        <p:blipFill>
          <a:blip r:embed="rId3">
            <a:alphaModFix/>
          </a:blip>
          <a:stretch>
            <a:fillRect/>
          </a:stretch>
        </p:blipFill>
        <p:spPr>
          <a:xfrm>
            <a:off x="1035655" y="2231342"/>
            <a:ext cx="7148294" cy="1292305"/>
          </a:xfrm>
          <a:prstGeom prst="rect">
            <a:avLst/>
          </a:prstGeom>
          <a:noFill/>
          <a:ln>
            <a:noFill/>
          </a:ln>
        </p:spPr>
      </p:pic>
      <p:cxnSp>
        <p:nvCxnSpPr>
          <p:cNvPr id="887" name="Google Shape;887;p97"/>
          <p:cNvCxnSpPr/>
          <p:nvPr/>
        </p:nvCxnSpPr>
        <p:spPr>
          <a:xfrm rot="10800000">
            <a:off x="1375794" y="1782099"/>
            <a:ext cx="0" cy="419700"/>
          </a:xfrm>
          <a:prstGeom prst="straightConnector1">
            <a:avLst/>
          </a:prstGeom>
          <a:noFill/>
          <a:ln cap="flat" cmpd="sng" w="28575">
            <a:solidFill>
              <a:schemeClr val="dk1"/>
            </a:solidFill>
            <a:prstDash val="solid"/>
            <a:round/>
            <a:headEnd len="sm" w="sm" type="stealth"/>
            <a:tailEnd len="med" w="med" type="stealth"/>
          </a:ln>
        </p:spPr>
      </p:cxnSp>
      <p:cxnSp>
        <p:nvCxnSpPr>
          <p:cNvPr id="888" name="Google Shape;888;p97"/>
          <p:cNvCxnSpPr/>
          <p:nvPr/>
        </p:nvCxnSpPr>
        <p:spPr>
          <a:xfrm rot="10800000">
            <a:off x="3932965" y="1782099"/>
            <a:ext cx="0" cy="419700"/>
          </a:xfrm>
          <a:prstGeom prst="straightConnector1">
            <a:avLst/>
          </a:prstGeom>
          <a:noFill/>
          <a:ln cap="flat" cmpd="sng" w="28575">
            <a:solidFill>
              <a:schemeClr val="dk1"/>
            </a:solidFill>
            <a:prstDash val="solid"/>
            <a:round/>
            <a:headEnd len="sm" w="sm" type="stealth"/>
            <a:tailEnd len="med" w="med" type="stealth"/>
          </a:ln>
        </p:spPr>
      </p:cxnSp>
      <p:cxnSp>
        <p:nvCxnSpPr>
          <p:cNvPr id="889" name="Google Shape;889;p97"/>
          <p:cNvCxnSpPr/>
          <p:nvPr/>
        </p:nvCxnSpPr>
        <p:spPr>
          <a:xfrm rot="10800000">
            <a:off x="5211550" y="1782099"/>
            <a:ext cx="0" cy="419700"/>
          </a:xfrm>
          <a:prstGeom prst="straightConnector1">
            <a:avLst/>
          </a:prstGeom>
          <a:noFill/>
          <a:ln cap="flat" cmpd="sng" w="28575">
            <a:solidFill>
              <a:schemeClr val="dk1"/>
            </a:solidFill>
            <a:prstDash val="solid"/>
            <a:round/>
            <a:headEnd len="sm" w="sm" type="stealth"/>
            <a:tailEnd len="med" w="med" type="stealth"/>
          </a:ln>
        </p:spPr>
      </p:cxnSp>
      <p:cxnSp>
        <p:nvCxnSpPr>
          <p:cNvPr id="890" name="Google Shape;890;p97"/>
          <p:cNvCxnSpPr/>
          <p:nvPr/>
        </p:nvCxnSpPr>
        <p:spPr>
          <a:xfrm rot="10800000">
            <a:off x="6490136" y="1782099"/>
            <a:ext cx="0" cy="419700"/>
          </a:xfrm>
          <a:prstGeom prst="straightConnector1">
            <a:avLst/>
          </a:prstGeom>
          <a:noFill/>
          <a:ln cap="flat" cmpd="sng" w="28575">
            <a:solidFill>
              <a:schemeClr val="dk1"/>
            </a:solidFill>
            <a:prstDash val="solid"/>
            <a:round/>
            <a:headEnd len="sm" w="sm" type="stealth"/>
            <a:tailEnd len="med" w="med" type="stealth"/>
          </a:ln>
        </p:spPr>
      </p:cxnSp>
      <p:sp>
        <p:nvSpPr>
          <p:cNvPr id="891" name="Google Shape;891;p97"/>
          <p:cNvSpPr txBox="1"/>
          <p:nvPr/>
        </p:nvSpPr>
        <p:spPr>
          <a:xfrm>
            <a:off x="3747565" y="2345608"/>
            <a:ext cx="1724400" cy="489000"/>
          </a:xfrm>
          <a:prstGeom prst="rect">
            <a:avLst/>
          </a:prstGeom>
          <a:noFill/>
          <a:ln>
            <a:noFill/>
          </a:ln>
        </p:spPr>
        <p:txBody>
          <a:bodyPr anchorCtr="0" anchor="ctr" bIns="34275" lIns="0" spcFirstLastPara="1" rIns="0" wrap="square" tIns="34275">
            <a:noAutofit/>
          </a:bodyPr>
          <a:lstStyle/>
          <a:p>
            <a:pPr indent="0" lvl="0" marL="0" marR="0" rtl="0" algn="ctr">
              <a:lnSpc>
                <a:spcPct val="90000"/>
              </a:lnSpc>
              <a:spcBef>
                <a:spcPts val="0"/>
              </a:spcBef>
              <a:spcAft>
                <a:spcPts val="0"/>
              </a:spcAft>
              <a:buClr>
                <a:srgbClr val="000000"/>
              </a:buClr>
              <a:buSzPts val="2100"/>
              <a:buFont typeface="Arial"/>
              <a:buNone/>
            </a:pPr>
            <a:r>
              <a:rPr lang="en" sz="2100">
                <a:solidFill>
                  <a:schemeClr val="dk1"/>
                </a:solidFill>
                <a:latin typeface="Source Sans Pro"/>
                <a:ea typeface="Source Sans Pro"/>
                <a:cs typeface="Source Sans Pro"/>
                <a:sym typeface="Source Sans Pro"/>
              </a:rPr>
              <a:t>Curated Data</a:t>
            </a:r>
            <a:endParaRPr i="0" sz="1000" u="none" cap="none" strike="noStrike">
              <a:solidFill>
                <a:schemeClr val="dk1"/>
              </a:solidFill>
              <a:latin typeface="Source Sans Pro"/>
              <a:ea typeface="Source Sans Pro"/>
              <a:cs typeface="Source Sans Pro"/>
              <a:sym typeface="Source Sans Pro"/>
            </a:endParaRPr>
          </a:p>
        </p:txBody>
      </p:sp>
      <p:cxnSp>
        <p:nvCxnSpPr>
          <p:cNvPr id="892" name="Google Shape;892;p97"/>
          <p:cNvCxnSpPr/>
          <p:nvPr/>
        </p:nvCxnSpPr>
        <p:spPr>
          <a:xfrm rot="10800000">
            <a:off x="7768721" y="1782099"/>
            <a:ext cx="0" cy="419700"/>
          </a:xfrm>
          <a:prstGeom prst="straightConnector1">
            <a:avLst/>
          </a:prstGeom>
          <a:noFill/>
          <a:ln cap="flat" cmpd="sng" w="28575">
            <a:solidFill>
              <a:schemeClr val="dk1"/>
            </a:solidFill>
            <a:prstDash val="solid"/>
            <a:round/>
            <a:headEnd len="sm" w="sm" type="stealth"/>
            <a:tailEnd len="med" w="med" type="stealth"/>
          </a:ln>
        </p:spPr>
      </p:cxnSp>
      <p:cxnSp>
        <p:nvCxnSpPr>
          <p:cNvPr id="893" name="Google Shape;893;p97"/>
          <p:cNvCxnSpPr/>
          <p:nvPr/>
        </p:nvCxnSpPr>
        <p:spPr>
          <a:xfrm rot="10800000">
            <a:off x="2654379" y="1782099"/>
            <a:ext cx="0" cy="419700"/>
          </a:xfrm>
          <a:prstGeom prst="straightConnector1">
            <a:avLst/>
          </a:prstGeom>
          <a:noFill/>
          <a:ln cap="flat" cmpd="sng" w="28575">
            <a:solidFill>
              <a:schemeClr val="dk1"/>
            </a:solidFill>
            <a:prstDash val="solid"/>
            <a:round/>
            <a:headEnd len="sm" w="sm" type="stealth"/>
            <a:tailEnd len="med" w="med" type="stealth"/>
          </a:ln>
        </p:spPr>
      </p:cxnSp>
      <p:grpSp>
        <p:nvGrpSpPr>
          <p:cNvPr id="894" name="Google Shape;894;p97"/>
          <p:cNvGrpSpPr/>
          <p:nvPr/>
        </p:nvGrpSpPr>
        <p:grpSpPr>
          <a:xfrm>
            <a:off x="4706370" y="978943"/>
            <a:ext cx="968611" cy="753943"/>
            <a:chOff x="2994850" y="1571333"/>
            <a:chExt cx="1317300" cy="1025214"/>
          </a:xfrm>
        </p:grpSpPr>
        <p:pic>
          <p:nvPicPr>
            <p:cNvPr id="895" name="Google Shape;895;p97"/>
            <p:cNvPicPr preferRelativeResize="0"/>
            <p:nvPr/>
          </p:nvPicPr>
          <p:blipFill>
            <a:blip r:embed="rId4">
              <a:alphaModFix/>
            </a:blip>
            <a:stretch>
              <a:fillRect/>
            </a:stretch>
          </p:blipFill>
          <p:spPr>
            <a:xfrm>
              <a:off x="3392183" y="1571333"/>
              <a:ext cx="452050" cy="467023"/>
            </a:xfrm>
            <a:prstGeom prst="rect">
              <a:avLst/>
            </a:prstGeom>
            <a:noFill/>
            <a:ln>
              <a:noFill/>
            </a:ln>
          </p:spPr>
        </p:pic>
        <p:sp>
          <p:nvSpPr>
            <p:cNvPr id="896" name="Google Shape;896;p97"/>
            <p:cNvSpPr txBox="1"/>
            <p:nvPr/>
          </p:nvSpPr>
          <p:spPr>
            <a:xfrm>
              <a:off x="2994850" y="2132447"/>
              <a:ext cx="1317300" cy="46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Source Sans Pro"/>
                  <a:ea typeface="Source Sans Pro"/>
                  <a:cs typeface="Source Sans Pro"/>
                  <a:sym typeface="Source Sans Pro"/>
                </a:rPr>
                <a:t>SQL Analytics </a:t>
              </a:r>
              <a:endParaRPr sz="10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lang="en" sz="1000">
                  <a:solidFill>
                    <a:schemeClr val="dk1"/>
                  </a:solidFill>
                  <a:latin typeface="Source Sans Pro"/>
                  <a:ea typeface="Source Sans Pro"/>
                  <a:cs typeface="Source Sans Pro"/>
                  <a:sym typeface="Source Sans Pro"/>
                </a:rPr>
                <a:t>and BI</a:t>
              </a:r>
              <a:endParaRPr sz="1000">
                <a:solidFill>
                  <a:schemeClr val="dk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00"/>
                <a:buFont typeface="Arial"/>
                <a:buNone/>
              </a:pPr>
              <a:r>
                <a:t/>
              </a:r>
              <a:endParaRPr sz="1000">
                <a:solidFill>
                  <a:schemeClr val="dk1"/>
                </a:solidFill>
                <a:latin typeface="Source Sans Pro"/>
                <a:ea typeface="Source Sans Pro"/>
                <a:cs typeface="Source Sans Pro"/>
                <a:sym typeface="Source Sans Pro"/>
              </a:endParaRPr>
            </a:p>
          </p:txBody>
        </p:sp>
      </p:grpSp>
      <p:grpSp>
        <p:nvGrpSpPr>
          <p:cNvPr id="897" name="Google Shape;897;p97"/>
          <p:cNvGrpSpPr/>
          <p:nvPr/>
        </p:nvGrpSpPr>
        <p:grpSpPr>
          <a:xfrm>
            <a:off x="7328378" y="963749"/>
            <a:ext cx="909493" cy="494238"/>
            <a:chOff x="1314150" y="1646980"/>
            <a:chExt cx="1236900" cy="672067"/>
          </a:xfrm>
        </p:grpSpPr>
        <p:grpSp>
          <p:nvGrpSpPr>
            <p:cNvPr id="898" name="Google Shape;898;p97"/>
            <p:cNvGrpSpPr/>
            <p:nvPr/>
          </p:nvGrpSpPr>
          <p:grpSpPr>
            <a:xfrm>
              <a:off x="1708736" y="1646980"/>
              <a:ext cx="391743" cy="390696"/>
              <a:chOff x="7788067" y="1405804"/>
              <a:chExt cx="306984" cy="323156"/>
            </a:xfrm>
          </p:grpSpPr>
          <p:sp>
            <p:nvSpPr>
              <p:cNvPr id="899" name="Google Shape;899;p97"/>
              <p:cNvSpPr/>
              <p:nvPr/>
            </p:nvSpPr>
            <p:spPr>
              <a:xfrm>
                <a:off x="7797790" y="1405804"/>
                <a:ext cx="297262" cy="295475"/>
              </a:xfrm>
              <a:custGeom>
                <a:rect b="b" l="l" r="r" t="t"/>
                <a:pathLst>
                  <a:path extrusionOk="0" h="3737" w="3759">
                    <a:moveTo>
                      <a:pt x="3758" y="2332"/>
                    </a:moveTo>
                    <a:cubicBezTo>
                      <a:pt x="3758" y="2664"/>
                      <a:pt x="3759" y="2996"/>
                      <a:pt x="3758" y="3328"/>
                    </a:cubicBezTo>
                    <a:cubicBezTo>
                      <a:pt x="3758" y="3465"/>
                      <a:pt x="3705" y="3577"/>
                      <a:pt x="3600" y="3665"/>
                    </a:cubicBezTo>
                    <a:cubicBezTo>
                      <a:pt x="3596" y="3668"/>
                      <a:pt x="3591" y="3672"/>
                      <a:pt x="3587" y="3674"/>
                    </a:cubicBezTo>
                    <a:cubicBezTo>
                      <a:pt x="3517" y="3698"/>
                      <a:pt x="3449" y="3725"/>
                      <a:pt x="3375" y="3732"/>
                    </a:cubicBezTo>
                    <a:cubicBezTo>
                      <a:pt x="3320" y="3737"/>
                      <a:pt x="3268" y="3724"/>
                      <a:pt x="3216" y="3709"/>
                    </a:cubicBezTo>
                    <a:cubicBezTo>
                      <a:pt x="3115" y="3677"/>
                      <a:pt x="3013" y="3644"/>
                      <a:pt x="2912" y="3611"/>
                    </a:cubicBezTo>
                    <a:cubicBezTo>
                      <a:pt x="2872" y="3598"/>
                      <a:pt x="2844" y="3556"/>
                      <a:pt x="2848" y="3518"/>
                    </a:cubicBezTo>
                    <a:cubicBezTo>
                      <a:pt x="2854" y="3468"/>
                      <a:pt x="2891" y="3429"/>
                      <a:pt x="2936" y="3426"/>
                    </a:cubicBezTo>
                    <a:cubicBezTo>
                      <a:pt x="2946" y="3425"/>
                      <a:pt x="2956" y="3426"/>
                      <a:pt x="2966" y="3429"/>
                    </a:cubicBezTo>
                    <a:cubicBezTo>
                      <a:pt x="3077" y="3463"/>
                      <a:pt x="3188" y="3498"/>
                      <a:pt x="3299" y="3533"/>
                    </a:cubicBezTo>
                    <a:cubicBezTo>
                      <a:pt x="3330" y="3543"/>
                      <a:pt x="3362" y="3545"/>
                      <a:pt x="3394" y="3536"/>
                    </a:cubicBezTo>
                    <a:cubicBezTo>
                      <a:pt x="3497" y="3506"/>
                      <a:pt x="3562" y="3438"/>
                      <a:pt x="3566" y="3330"/>
                    </a:cubicBezTo>
                    <a:cubicBezTo>
                      <a:pt x="3566" y="3323"/>
                      <a:pt x="3567" y="3316"/>
                      <a:pt x="3567" y="3308"/>
                    </a:cubicBezTo>
                    <a:cubicBezTo>
                      <a:pt x="3567" y="2648"/>
                      <a:pt x="3567" y="1987"/>
                      <a:pt x="3567" y="1327"/>
                    </a:cubicBezTo>
                    <a:cubicBezTo>
                      <a:pt x="3567" y="1286"/>
                      <a:pt x="3561" y="1247"/>
                      <a:pt x="3542" y="1210"/>
                    </a:cubicBezTo>
                    <a:cubicBezTo>
                      <a:pt x="3514" y="1154"/>
                      <a:pt x="3468" y="1120"/>
                      <a:pt x="3408" y="1102"/>
                    </a:cubicBezTo>
                    <a:cubicBezTo>
                      <a:pt x="3143" y="1023"/>
                      <a:pt x="2878" y="943"/>
                      <a:pt x="2613" y="863"/>
                    </a:cubicBezTo>
                    <a:cubicBezTo>
                      <a:pt x="1903" y="648"/>
                      <a:pt x="1192" y="434"/>
                      <a:pt x="482" y="219"/>
                    </a:cubicBezTo>
                    <a:cubicBezTo>
                      <a:pt x="439" y="206"/>
                      <a:pt x="398" y="199"/>
                      <a:pt x="353" y="208"/>
                    </a:cubicBezTo>
                    <a:cubicBezTo>
                      <a:pt x="276" y="224"/>
                      <a:pt x="233" y="275"/>
                      <a:pt x="208" y="343"/>
                    </a:cubicBezTo>
                    <a:cubicBezTo>
                      <a:pt x="197" y="371"/>
                      <a:pt x="193" y="404"/>
                      <a:pt x="193" y="435"/>
                    </a:cubicBezTo>
                    <a:cubicBezTo>
                      <a:pt x="192" y="886"/>
                      <a:pt x="192" y="1337"/>
                      <a:pt x="192" y="1789"/>
                    </a:cubicBezTo>
                    <a:cubicBezTo>
                      <a:pt x="192" y="1803"/>
                      <a:pt x="192" y="1818"/>
                      <a:pt x="188" y="1832"/>
                    </a:cubicBezTo>
                    <a:cubicBezTo>
                      <a:pt x="177" y="1876"/>
                      <a:pt x="134" y="1906"/>
                      <a:pt x="89" y="1902"/>
                    </a:cubicBezTo>
                    <a:cubicBezTo>
                      <a:pt x="40" y="1898"/>
                      <a:pt x="5" y="1862"/>
                      <a:pt x="0" y="1812"/>
                    </a:cubicBezTo>
                    <a:cubicBezTo>
                      <a:pt x="0" y="1806"/>
                      <a:pt x="0" y="1800"/>
                      <a:pt x="0" y="1794"/>
                    </a:cubicBezTo>
                    <a:cubicBezTo>
                      <a:pt x="0" y="1339"/>
                      <a:pt x="0" y="885"/>
                      <a:pt x="0" y="430"/>
                    </a:cubicBezTo>
                    <a:cubicBezTo>
                      <a:pt x="0" y="290"/>
                      <a:pt x="54" y="177"/>
                      <a:pt x="171" y="94"/>
                    </a:cubicBezTo>
                    <a:cubicBezTo>
                      <a:pt x="288" y="9"/>
                      <a:pt x="414" y="0"/>
                      <a:pt x="549" y="41"/>
                    </a:cubicBezTo>
                    <a:cubicBezTo>
                      <a:pt x="1443" y="312"/>
                      <a:pt x="2337" y="583"/>
                      <a:pt x="3231" y="855"/>
                    </a:cubicBezTo>
                    <a:cubicBezTo>
                      <a:pt x="3312" y="879"/>
                      <a:pt x="3393" y="903"/>
                      <a:pt x="3473" y="928"/>
                    </a:cubicBezTo>
                    <a:cubicBezTo>
                      <a:pt x="3622" y="973"/>
                      <a:pt x="3740" y="1117"/>
                      <a:pt x="3755" y="1272"/>
                    </a:cubicBezTo>
                    <a:cubicBezTo>
                      <a:pt x="3757" y="1297"/>
                      <a:pt x="3758" y="1323"/>
                      <a:pt x="3758" y="1348"/>
                    </a:cubicBezTo>
                    <a:cubicBezTo>
                      <a:pt x="3759" y="1676"/>
                      <a:pt x="3758" y="2004"/>
                      <a:pt x="3758" y="2332"/>
                    </a:cubicBezTo>
                    <a:close/>
                  </a:path>
                </a:pathLst>
              </a:custGeom>
              <a:solidFill>
                <a:srgbClr val="FFD03B"/>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900" name="Google Shape;900;p97"/>
              <p:cNvSpPr/>
              <p:nvPr/>
            </p:nvSpPr>
            <p:spPr>
              <a:xfrm>
                <a:off x="7960708" y="1513357"/>
                <a:ext cx="40481" cy="215603"/>
              </a:xfrm>
              <a:custGeom>
                <a:rect b="b" l="l" r="r" t="t"/>
                <a:pathLst>
                  <a:path extrusionOk="0" h="2727" w="512">
                    <a:moveTo>
                      <a:pt x="0" y="1385"/>
                    </a:moveTo>
                    <a:cubicBezTo>
                      <a:pt x="0" y="1022"/>
                      <a:pt x="0" y="659"/>
                      <a:pt x="0" y="297"/>
                    </a:cubicBezTo>
                    <a:cubicBezTo>
                      <a:pt x="0" y="180"/>
                      <a:pt x="73" y="79"/>
                      <a:pt x="180" y="47"/>
                    </a:cubicBezTo>
                    <a:cubicBezTo>
                      <a:pt x="340" y="0"/>
                      <a:pt x="501" y="118"/>
                      <a:pt x="506" y="287"/>
                    </a:cubicBezTo>
                    <a:cubicBezTo>
                      <a:pt x="506" y="296"/>
                      <a:pt x="506" y="304"/>
                      <a:pt x="506" y="313"/>
                    </a:cubicBezTo>
                    <a:cubicBezTo>
                      <a:pt x="506" y="1025"/>
                      <a:pt x="506" y="1737"/>
                      <a:pt x="506" y="2449"/>
                    </a:cubicBezTo>
                    <a:cubicBezTo>
                      <a:pt x="506" y="2462"/>
                      <a:pt x="512" y="2477"/>
                      <a:pt x="495" y="2486"/>
                    </a:cubicBezTo>
                    <a:cubicBezTo>
                      <a:pt x="491" y="2488"/>
                      <a:pt x="493" y="2500"/>
                      <a:pt x="492" y="2507"/>
                    </a:cubicBezTo>
                    <a:cubicBezTo>
                      <a:pt x="478" y="2606"/>
                      <a:pt x="426" y="2676"/>
                      <a:pt x="334" y="2716"/>
                    </a:cubicBezTo>
                    <a:cubicBezTo>
                      <a:pt x="324" y="2720"/>
                      <a:pt x="313" y="2722"/>
                      <a:pt x="303" y="2722"/>
                    </a:cubicBezTo>
                    <a:cubicBezTo>
                      <a:pt x="272" y="2723"/>
                      <a:pt x="240" y="2721"/>
                      <a:pt x="209" y="2723"/>
                    </a:cubicBezTo>
                    <a:cubicBezTo>
                      <a:pt x="167" y="2727"/>
                      <a:pt x="134" y="2711"/>
                      <a:pt x="103" y="2686"/>
                    </a:cubicBezTo>
                    <a:cubicBezTo>
                      <a:pt x="35" y="2632"/>
                      <a:pt x="0" y="2561"/>
                      <a:pt x="0" y="2475"/>
                    </a:cubicBezTo>
                    <a:cubicBezTo>
                      <a:pt x="0" y="2111"/>
                      <a:pt x="0" y="1748"/>
                      <a:pt x="0" y="1385"/>
                    </a:cubicBezTo>
                    <a:close/>
                  </a:path>
                </a:pathLst>
              </a:custGeom>
              <a:solidFill>
                <a:srgbClr val="FFD03B"/>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901" name="Google Shape;901;p97"/>
              <p:cNvSpPr/>
              <p:nvPr/>
            </p:nvSpPr>
            <p:spPr>
              <a:xfrm>
                <a:off x="7903558" y="1534987"/>
                <a:ext cx="39985" cy="174726"/>
              </a:xfrm>
              <a:custGeom>
                <a:rect b="b" l="l" r="r" t="t"/>
                <a:pathLst>
                  <a:path extrusionOk="0" h="2209" w="505">
                    <a:moveTo>
                      <a:pt x="0" y="1119"/>
                    </a:moveTo>
                    <a:cubicBezTo>
                      <a:pt x="0" y="846"/>
                      <a:pt x="0" y="572"/>
                      <a:pt x="0" y="299"/>
                    </a:cubicBezTo>
                    <a:cubicBezTo>
                      <a:pt x="0" y="183"/>
                      <a:pt x="70" y="86"/>
                      <a:pt x="176" y="52"/>
                    </a:cubicBezTo>
                    <a:cubicBezTo>
                      <a:pt x="339" y="0"/>
                      <a:pt x="504" y="116"/>
                      <a:pt x="504" y="286"/>
                    </a:cubicBezTo>
                    <a:cubicBezTo>
                      <a:pt x="505" y="832"/>
                      <a:pt x="505" y="1379"/>
                      <a:pt x="505" y="1925"/>
                    </a:cubicBezTo>
                    <a:cubicBezTo>
                      <a:pt x="484" y="1986"/>
                      <a:pt x="480" y="2052"/>
                      <a:pt x="435" y="2104"/>
                    </a:cubicBezTo>
                    <a:cubicBezTo>
                      <a:pt x="388" y="2155"/>
                      <a:pt x="334" y="2187"/>
                      <a:pt x="264" y="2194"/>
                    </a:cubicBezTo>
                    <a:cubicBezTo>
                      <a:pt x="126" y="2209"/>
                      <a:pt x="9" y="2110"/>
                      <a:pt x="1" y="1971"/>
                    </a:cubicBezTo>
                    <a:cubicBezTo>
                      <a:pt x="0" y="1954"/>
                      <a:pt x="0" y="1937"/>
                      <a:pt x="0" y="1921"/>
                    </a:cubicBezTo>
                    <a:cubicBezTo>
                      <a:pt x="0" y="1653"/>
                      <a:pt x="0" y="1386"/>
                      <a:pt x="0" y="1119"/>
                    </a:cubicBezTo>
                    <a:close/>
                  </a:path>
                </a:pathLst>
              </a:custGeom>
              <a:solidFill>
                <a:srgbClr val="FFD03B"/>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902" name="Google Shape;902;p97"/>
              <p:cNvSpPr/>
              <p:nvPr/>
            </p:nvSpPr>
            <p:spPr>
              <a:xfrm>
                <a:off x="7845415" y="1560089"/>
                <a:ext cx="40083" cy="127595"/>
              </a:xfrm>
              <a:custGeom>
                <a:rect b="b" l="l" r="r" t="t"/>
                <a:pathLst>
                  <a:path extrusionOk="0" h="1614" w="507">
                    <a:moveTo>
                      <a:pt x="505" y="794"/>
                    </a:moveTo>
                    <a:cubicBezTo>
                      <a:pt x="505" y="974"/>
                      <a:pt x="506" y="1154"/>
                      <a:pt x="505" y="1334"/>
                    </a:cubicBezTo>
                    <a:cubicBezTo>
                      <a:pt x="505" y="1460"/>
                      <a:pt x="419" y="1563"/>
                      <a:pt x="295" y="1586"/>
                    </a:cubicBezTo>
                    <a:cubicBezTo>
                      <a:pt x="144" y="1614"/>
                      <a:pt x="2" y="1500"/>
                      <a:pt x="1" y="1348"/>
                    </a:cubicBezTo>
                    <a:cubicBezTo>
                      <a:pt x="0" y="980"/>
                      <a:pt x="0" y="612"/>
                      <a:pt x="1" y="244"/>
                    </a:cubicBezTo>
                    <a:cubicBezTo>
                      <a:pt x="2" y="111"/>
                      <a:pt x="118" y="0"/>
                      <a:pt x="254" y="0"/>
                    </a:cubicBezTo>
                    <a:cubicBezTo>
                      <a:pt x="393" y="0"/>
                      <a:pt x="503" y="104"/>
                      <a:pt x="505" y="242"/>
                    </a:cubicBezTo>
                    <a:cubicBezTo>
                      <a:pt x="507" y="426"/>
                      <a:pt x="505" y="610"/>
                      <a:pt x="505" y="794"/>
                    </a:cubicBezTo>
                    <a:cubicBezTo>
                      <a:pt x="505" y="794"/>
                      <a:pt x="505" y="794"/>
                      <a:pt x="505" y="794"/>
                    </a:cubicBezTo>
                    <a:close/>
                  </a:path>
                </a:pathLst>
              </a:custGeom>
              <a:solidFill>
                <a:srgbClr val="FFD03B"/>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903" name="Google Shape;903;p97"/>
              <p:cNvSpPr/>
              <p:nvPr/>
            </p:nvSpPr>
            <p:spPr>
              <a:xfrm>
                <a:off x="7788067" y="1578445"/>
                <a:ext cx="39191" cy="90092"/>
              </a:xfrm>
              <a:custGeom>
                <a:rect b="b" l="l" r="r" t="t"/>
                <a:pathLst>
                  <a:path extrusionOk="0" h="1139" w="496">
                    <a:moveTo>
                      <a:pt x="3" y="571"/>
                    </a:moveTo>
                    <a:cubicBezTo>
                      <a:pt x="3" y="463"/>
                      <a:pt x="5" y="355"/>
                      <a:pt x="2" y="247"/>
                    </a:cubicBezTo>
                    <a:cubicBezTo>
                      <a:pt x="0" y="185"/>
                      <a:pt x="23" y="138"/>
                      <a:pt x="64" y="97"/>
                    </a:cubicBezTo>
                    <a:cubicBezTo>
                      <a:pt x="139" y="23"/>
                      <a:pt x="229" y="0"/>
                      <a:pt x="329" y="37"/>
                    </a:cubicBezTo>
                    <a:cubicBezTo>
                      <a:pt x="428" y="73"/>
                      <a:pt x="483" y="149"/>
                      <a:pt x="495" y="254"/>
                    </a:cubicBezTo>
                    <a:cubicBezTo>
                      <a:pt x="496" y="264"/>
                      <a:pt x="496" y="273"/>
                      <a:pt x="496" y="282"/>
                    </a:cubicBezTo>
                    <a:cubicBezTo>
                      <a:pt x="496" y="474"/>
                      <a:pt x="496" y="665"/>
                      <a:pt x="496" y="856"/>
                    </a:cubicBezTo>
                    <a:cubicBezTo>
                      <a:pt x="496" y="980"/>
                      <a:pt x="418" y="1081"/>
                      <a:pt x="301" y="1110"/>
                    </a:cubicBezTo>
                    <a:cubicBezTo>
                      <a:pt x="180" y="1139"/>
                      <a:pt x="55" y="1077"/>
                      <a:pt x="10" y="963"/>
                    </a:cubicBezTo>
                    <a:cubicBezTo>
                      <a:pt x="5" y="952"/>
                      <a:pt x="3" y="939"/>
                      <a:pt x="3" y="926"/>
                    </a:cubicBezTo>
                    <a:cubicBezTo>
                      <a:pt x="2" y="808"/>
                      <a:pt x="3" y="689"/>
                      <a:pt x="3" y="571"/>
                    </a:cubicBezTo>
                    <a:close/>
                  </a:path>
                </a:pathLst>
              </a:custGeom>
              <a:solidFill>
                <a:srgbClr val="FFD03B"/>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grpSp>
        <p:sp>
          <p:nvSpPr>
            <p:cNvPr id="904" name="Google Shape;904;p97"/>
            <p:cNvSpPr txBox="1"/>
            <p:nvPr/>
          </p:nvSpPr>
          <p:spPr>
            <a:xfrm>
              <a:off x="1314150" y="2132447"/>
              <a:ext cx="1236900" cy="186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Reporting and dashboards</a:t>
              </a:r>
              <a:endParaRPr sz="1000">
                <a:solidFill>
                  <a:schemeClr val="dk1"/>
                </a:solidFill>
                <a:latin typeface="Source Sans Pro"/>
                <a:ea typeface="Source Sans Pro"/>
                <a:cs typeface="Source Sans Pro"/>
                <a:sym typeface="Source Sans Pro"/>
              </a:endParaRPr>
            </a:p>
          </p:txBody>
        </p:sp>
      </p:grpSp>
      <p:grpSp>
        <p:nvGrpSpPr>
          <p:cNvPr id="905" name="Google Shape;905;p97"/>
          <p:cNvGrpSpPr/>
          <p:nvPr/>
        </p:nvGrpSpPr>
        <p:grpSpPr>
          <a:xfrm>
            <a:off x="891789" y="977703"/>
            <a:ext cx="968611" cy="756002"/>
            <a:chOff x="6476563" y="1587858"/>
            <a:chExt cx="1317300" cy="1028014"/>
          </a:xfrm>
        </p:grpSpPr>
        <p:pic>
          <p:nvPicPr>
            <p:cNvPr id="906" name="Google Shape;906;p97"/>
            <p:cNvPicPr preferRelativeResize="0"/>
            <p:nvPr/>
          </p:nvPicPr>
          <p:blipFill>
            <a:blip r:embed="rId5">
              <a:alphaModFix/>
            </a:blip>
            <a:stretch>
              <a:fillRect/>
            </a:stretch>
          </p:blipFill>
          <p:spPr>
            <a:xfrm>
              <a:off x="6902056" y="1587858"/>
              <a:ext cx="466344" cy="466344"/>
            </a:xfrm>
            <a:prstGeom prst="rect">
              <a:avLst/>
            </a:prstGeom>
            <a:noFill/>
            <a:ln>
              <a:noFill/>
            </a:ln>
          </p:spPr>
        </p:pic>
        <p:sp>
          <p:nvSpPr>
            <p:cNvPr id="907" name="Google Shape;907;p97"/>
            <p:cNvSpPr txBox="1"/>
            <p:nvPr/>
          </p:nvSpPr>
          <p:spPr>
            <a:xfrm>
              <a:off x="6476563" y="2151772"/>
              <a:ext cx="1317300" cy="46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Big Data Engineering</a:t>
              </a:r>
              <a:endParaRPr sz="1000">
                <a:solidFill>
                  <a:schemeClr val="dk1"/>
                </a:solidFill>
                <a:latin typeface="Source Sans Pro"/>
                <a:ea typeface="Source Sans Pro"/>
                <a:cs typeface="Source Sans Pro"/>
                <a:sym typeface="Source Sans Pro"/>
              </a:endParaRPr>
            </a:p>
          </p:txBody>
        </p:sp>
      </p:grpSp>
      <p:grpSp>
        <p:nvGrpSpPr>
          <p:cNvPr id="908" name="Google Shape;908;p97"/>
          <p:cNvGrpSpPr/>
          <p:nvPr/>
        </p:nvGrpSpPr>
        <p:grpSpPr>
          <a:xfrm>
            <a:off x="2286364" y="977289"/>
            <a:ext cx="766771" cy="551524"/>
            <a:chOff x="8302673" y="1588408"/>
            <a:chExt cx="1042800" cy="749964"/>
          </a:xfrm>
        </p:grpSpPr>
        <p:sp>
          <p:nvSpPr>
            <p:cNvPr id="909" name="Google Shape;909;p97"/>
            <p:cNvSpPr txBox="1"/>
            <p:nvPr/>
          </p:nvSpPr>
          <p:spPr>
            <a:xfrm>
              <a:off x="8302673" y="2151772"/>
              <a:ext cx="1042800" cy="186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Streaming</a:t>
              </a:r>
              <a:endParaRPr sz="1000">
                <a:solidFill>
                  <a:schemeClr val="dk1"/>
                </a:solidFill>
                <a:latin typeface="Source Sans Pro"/>
                <a:ea typeface="Source Sans Pro"/>
                <a:cs typeface="Source Sans Pro"/>
                <a:sym typeface="Source Sans Pro"/>
              </a:endParaRPr>
            </a:p>
          </p:txBody>
        </p:sp>
        <p:pic>
          <p:nvPicPr>
            <p:cNvPr id="910" name="Google Shape;910;p97"/>
            <p:cNvPicPr preferRelativeResize="0"/>
            <p:nvPr/>
          </p:nvPicPr>
          <p:blipFill>
            <a:blip r:embed="rId5">
              <a:alphaModFix/>
            </a:blip>
            <a:stretch>
              <a:fillRect/>
            </a:stretch>
          </p:blipFill>
          <p:spPr>
            <a:xfrm>
              <a:off x="8570531" y="1588408"/>
              <a:ext cx="466344" cy="466344"/>
            </a:xfrm>
            <a:prstGeom prst="rect">
              <a:avLst/>
            </a:prstGeom>
            <a:noFill/>
            <a:ln>
              <a:noFill/>
            </a:ln>
          </p:spPr>
        </p:pic>
      </p:grpSp>
      <p:grpSp>
        <p:nvGrpSpPr>
          <p:cNvPr id="911" name="Google Shape;911;p97"/>
          <p:cNvGrpSpPr/>
          <p:nvPr/>
        </p:nvGrpSpPr>
        <p:grpSpPr>
          <a:xfrm>
            <a:off x="3381182" y="977289"/>
            <a:ext cx="1049347" cy="551524"/>
            <a:chOff x="9854260" y="1588408"/>
            <a:chExt cx="1427100" cy="749964"/>
          </a:xfrm>
        </p:grpSpPr>
        <p:sp>
          <p:nvSpPr>
            <p:cNvPr id="912" name="Google Shape;912;p97"/>
            <p:cNvSpPr txBox="1"/>
            <p:nvPr/>
          </p:nvSpPr>
          <p:spPr>
            <a:xfrm>
              <a:off x="9854260" y="2151772"/>
              <a:ext cx="1427100" cy="186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Data Science and Machine Learning</a:t>
              </a:r>
              <a:endParaRPr sz="1000">
                <a:solidFill>
                  <a:schemeClr val="dk1"/>
                </a:solidFill>
                <a:latin typeface="Source Sans Pro"/>
                <a:ea typeface="Source Sans Pro"/>
                <a:cs typeface="Source Sans Pro"/>
                <a:sym typeface="Source Sans Pro"/>
              </a:endParaRPr>
            </a:p>
          </p:txBody>
        </p:sp>
        <p:pic>
          <p:nvPicPr>
            <p:cNvPr id="913" name="Google Shape;913;p97"/>
            <p:cNvPicPr preferRelativeResize="0"/>
            <p:nvPr/>
          </p:nvPicPr>
          <p:blipFill>
            <a:blip r:embed="rId5">
              <a:alphaModFix/>
            </a:blip>
            <a:stretch>
              <a:fillRect/>
            </a:stretch>
          </p:blipFill>
          <p:spPr>
            <a:xfrm>
              <a:off x="10372131" y="1588408"/>
              <a:ext cx="466344" cy="466344"/>
            </a:xfrm>
            <a:prstGeom prst="rect">
              <a:avLst/>
            </a:prstGeom>
            <a:noFill/>
            <a:ln>
              <a:noFill/>
            </a:ln>
          </p:spPr>
        </p:pic>
      </p:grpSp>
      <p:grpSp>
        <p:nvGrpSpPr>
          <p:cNvPr id="914" name="Google Shape;914;p97"/>
          <p:cNvGrpSpPr/>
          <p:nvPr/>
        </p:nvGrpSpPr>
        <p:grpSpPr>
          <a:xfrm>
            <a:off x="6082740" y="963749"/>
            <a:ext cx="766771" cy="537974"/>
            <a:chOff x="4875598" y="1569995"/>
            <a:chExt cx="1042800" cy="731539"/>
          </a:xfrm>
        </p:grpSpPr>
        <p:sp>
          <p:nvSpPr>
            <p:cNvPr id="915" name="Google Shape;915;p97"/>
            <p:cNvSpPr txBox="1"/>
            <p:nvPr/>
          </p:nvSpPr>
          <p:spPr>
            <a:xfrm>
              <a:off x="4875598" y="2114935"/>
              <a:ext cx="1042800" cy="186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No/Low Code Pipelines</a:t>
              </a:r>
              <a:endParaRPr sz="1000">
                <a:solidFill>
                  <a:schemeClr val="dk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t/>
              </a:r>
              <a:endParaRPr sz="1000">
                <a:solidFill>
                  <a:schemeClr val="dk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t/>
              </a:r>
              <a:endParaRPr sz="1000">
                <a:solidFill>
                  <a:schemeClr val="dk1"/>
                </a:solidFill>
                <a:latin typeface="Source Sans Pro"/>
                <a:ea typeface="Source Sans Pro"/>
                <a:cs typeface="Source Sans Pro"/>
                <a:sym typeface="Source Sans Pro"/>
              </a:endParaRPr>
            </a:p>
          </p:txBody>
        </p:sp>
        <p:pic>
          <p:nvPicPr>
            <p:cNvPr id="916" name="Google Shape;916;p97"/>
            <p:cNvPicPr preferRelativeResize="0"/>
            <p:nvPr/>
          </p:nvPicPr>
          <p:blipFill>
            <a:blip r:embed="rId6">
              <a:alphaModFix/>
            </a:blip>
            <a:stretch>
              <a:fillRect/>
            </a:stretch>
          </p:blipFill>
          <p:spPr>
            <a:xfrm>
              <a:off x="5182476" y="1569995"/>
              <a:ext cx="429036" cy="466344"/>
            </a:xfrm>
            <a:prstGeom prst="rect">
              <a:avLst/>
            </a:prstGeom>
            <a:noFill/>
            <a:ln>
              <a:noFill/>
            </a:ln>
          </p:spPr>
        </p:pic>
      </p:grpSp>
      <p:grpSp>
        <p:nvGrpSpPr>
          <p:cNvPr id="917" name="Google Shape;917;p97"/>
          <p:cNvGrpSpPr/>
          <p:nvPr/>
        </p:nvGrpSpPr>
        <p:grpSpPr>
          <a:xfrm rot="-5400000">
            <a:off x="287842" y="2738453"/>
            <a:ext cx="1119006" cy="276299"/>
            <a:chOff x="4256713" y="6020685"/>
            <a:chExt cx="1491810" cy="368447"/>
          </a:xfrm>
        </p:grpSpPr>
        <p:pic>
          <p:nvPicPr>
            <p:cNvPr id="918" name="Google Shape;918;p97"/>
            <p:cNvPicPr preferRelativeResize="0"/>
            <p:nvPr/>
          </p:nvPicPr>
          <p:blipFill>
            <a:blip r:embed="rId7">
              <a:alphaModFix/>
            </a:blip>
            <a:stretch>
              <a:fillRect/>
            </a:stretch>
          </p:blipFill>
          <p:spPr>
            <a:xfrm>
              <a:off x="4256713" y="6020696"/>
              <a:ext cx="365856" cy="368436"/>
            </a:xfrm>
            <a:prstGeom prst="rect">
              <a:avLst/>
            </a:prstGeom>
            <a:noFill/>
            <a:ln>
              <a:noFill/>
            </a:ln>
          </p:spPr>
        </p:pic>
        <p:sp>
          <p:nvSpPr>
            <p:cNvPr id="919" name="Google Shape;919;p97"/>
            <p:cNvSpPr/>
            <p:nvPr/>
          </p:nvSpPr>
          <p:spPr>
            <a:xfrm>
              <a:off x="4403323" y="6020685"/>
              <a:ext cx="1345200" cy="13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1000">
                  <a:latin typeface="Source Sans Pro"/>
                  <a:ea typeface="Source Sans Pro"/>
                  <a:cs typeface="Source Sans Pro"/>
                  <a:sym typeface="Source Sans Pro"/>
                </a:rPr>
                <a:t>ADLS G2</a:t>
              </a:r>
              <a:endParaRPr sz="1000">
                <a:latin typeface="Source Sans Pro"/>
                <a:ea typeface="Source Sans Pro"/>
                <a:cs typeface="Source Sans Pro"/>
                <a:sym typeface="Source Sans Pro"/>
              </a:endParaRPr>
            </a:p>
          </p:txBody>
        </p:sp>
      </p:grpSp>
      <p:pic>
        <p:nvPicPr>
          <p:cNvPr descr="A picture containing drawing&#10;&#10;Description automatically generated" id="920" name="Google Shape;920;p97"/>
          <p:cNvPicPr preferRelativeResize="0"/>
          <p:nvPr/>
        </p:nvPicPr>
        <p:blipFill rotWithShape="1">
          <a:blip r:embed="rId8">
            <a:alphaModFix/>
          </a:blip>
          <a:srcRect b="0" l="0" r="0" t="0"/>
          <a:stretch/>
        </p:blipFill>
        <p:spPr>
          <a:xfrm>
            <a:off x="1745159" y="2472908"/>
            <a:ext cx="1419339" cy="291732"/>
          </a:xfrm>
          <a:prstGeom prst="rect">
            <a:avLst/>
          </a:prstGeom>
          <a:noFill/>
          <a:ln>
            <a:noFill/>
          </a:ln>
        </p:spPr>
      </p:pic>
      <p:pic>
        <p:nvPicPr>
          <p:cNvPr descr="A picture containing drawing&#10;&#10;Description automatically generated" id="921" name="Google Shape;921;p97"/>
          <p:cNvPicPr preferRelativeResize="0"/>
          <p:nvPr/>
        </p:nvPicPr>
        <p:blipFill rotWithShape="1">
          <a:blip r:embed="rId8">
            <a:alphaModFix/>
          </a:blip>
          <a:srcRect b="0" l="0" r="0" t="0"/>
          <a:stretch/>
        </p:blipFill>
        <p:spPr>
          <a:xfrm>
            <a:off x="6170503" y="2472908"/>
            <a:ext cx="1419339" cy="291732"/>
          </a:xfrm>
          <a:prstGeom prst="rect">
            <a:avLst/>
          </a:prstGeom>
          <a:noFill/>
          <a:ln>
            <a:noFill/>
          </a:ln>
        </p:spPr>
      </p:pic>
      <p:sp>
        <p:nvSpPr>
          <p:cNvPr id="922" name="Google Shape;922;p97"/>
          <p:cNvSpPr txBox="1"/>
          <p:nvPr/>
        </p:nvSpPr>
        <p:spPr>
          <a:xfrm>
            <a:off x="4000750" y="3146575"/>
            <a:ext cx="1143000" cy="291900"/>
          </a:xfrm>
          <a:prstGeom prst="rect">
            <a:avLst/>
          </a:prstGeom>
          <a:solidFill>
            <a:srgbClr val="FFFFFF"/>
          </a:solidFill>
          <a:ln>
            <a:noFill/>
          </a:ln>
        </p:spPr>
        <p:txBody>
          <a:bodyPr anchorCtr="0" anchor="ctr" bIns="34275" lIns="0" spcFirstLastPara="1" rIns="0" wrap="square" tIns="34275">
            <a:noAutofit/>
          </a:bodyPr>
          <a:lstStyle/>
          <a:p>
            <a:pPr indent="0" lvl="0" marL="0" marR="0" rtl="0" algn="ctr">
              <a:lnSpc>
                <a:spcPct val="90000"/>
              </a:lnSpc>
              <a:spcBef>
                <a:spcPts val="0"/>
              </a:spcBef>
              <a:spcAft>
                <a:spcPts val="0"/>
              </a:spcAft>
              <a:buClr>
                <a:srgbClr val="000000"/>
              </a:buClr>
              <a:buSzPts val="2100"/>
              <a:buFont typeface="Arial"/>
              <a:buNone/>
            </a:pPr>
            <a:r>
              <a:rPr lang="en" sz="2100">
                <a:solidFill>
                  <a:schemeClr val="dk1"/>
                </a:solidFill>
                <a:latin typeface="Source Sans Pro"/>
                <a:ea typeface="Source Sans Pro"/>
                <a:cs typeface="Source Sans Pro"/>
                <a:sym typeface="Source Sans Pro"/>
              </a:rPr>
              <a:t>Raw Data</a:t>
            </a:r>
            <a:endParaRPr i="0" sz="1000" u="none" cap="none" strike="noStrike">
              <a:solidFill>
                <a:schemeClr val="dk1"/>
              </a:solidFill>
              <a:latin typeface="Source Sans Pro"/>
              <a:ea typeface="Source Sans Pro"/>
              <a:cs typeface="Source Sans Pro"/>
              <a:sym typeface="Source Sans Pro"/>
            </a:endParaRPr>
          </a:p>
        </p:txBody>
      </p:sp>
      <p:sp>
        <p:nvSpPr>
          <p:cNvPr id="923" name="Google Shape;923;p97"/>
          <p:cNvSpPr txBox="1"/>
          <p:nvPr/>
        </p:nvSpPr>
        <p:spPr>
          <a:xfrm>
            <a:off x="3961489" y="4316690"/>
            <a:ext cx="1186200" cy="25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1"/>
                </a:solidFill>
                <a:latin typeface="Source Sans Pro"/>
                <a:ea typeface="Source Sans Pro"/>
                <a:cs typeface="Source Sans Pro"/>
                <a:sym typeface="Source Sans Pro"/>
              </a:rPr>
              <a:t>Semi-Structured</a:t>
            </a:r>
            <a:endParaRPr i="0" sz="1000" u="none" cap="none" strike="noStrike">
              <a:solidFill>
                <a:schemeClr val="dk1"/>
              </a:solidFill>
              <a:latin typeface="Source Sans Pro"/>
              <a:ea typeface="Source Sans Pro"/>
              <a:cs typeface="Source Sans Pro"/>
              <a:sym typeface="Source Sans Pro"/>
            </a:endParaRPr>
          </a:p>
        </p:txBody>
      </p:sp>
      <p:pic>
        <p:nvPicPr>
          <p:cNvPr id="924" name="Google Shape;924;p97"/>
          <p:cNvPicPr preferRelativeResize="0"/>
          <p:nvPr/>
        </p:nvPicPr>
        <p:blipFill rotWithShape="1">
          <a:blip r:embed="rId9">
            <a:alphaModFix/>
          </a:blip>
          <a:srcRect b="0" l="0" r="0" t="0"/>
          <a:stretch/>
        </p:blipFill>
        <p:spPr>
          <a:xfrm>
            <a:off x="1348490" y="4018881"/>
            <a:ext cx="214243" cy="260152"/>
          </a:xfrm>
          <a:prstGeom prst="rect">
            <a:avLst/>
          </a:prstGeom>
          <a:noFill/>
          <a:ln>
            <a:noFill/>
          </a:ln>
        </p:spPr>
      </p:pic>
      <p:pic>
        <p:nvPicPr>
          <p:cNvPr id="925" name="Google Shape;925;p97"/>
          <p:cNvPicPr preferRelativeResize="0"/>
          <p:nvPr/>
        </p:nvPicPr>
        <p:blipFill rotWithShape="1">
          <a:blip r:embed="rId9">
            <a:alphaModFix/>
          </a:blip>
          <a:srcRect b="0" l="0" r="0" t="0"/>
          <a:stretch/>
        </p:blipFill>
        <p:spPr>
          <a:xfrm>
            <a:off x="1670724" y="4018881"/>
            <a:ext cx="214243" cy="260152"/>
          </a:xfrm>
          <a:prstGeom prst="rect">
            <a:avLst/>
          </a:prstGeom>
          <a:noFill/>
          <a:ln>
            <a:noFill/>
          </a:ln>
        </p:spPr>
      </p:pic>
      <p:pic>
        <p:nvPicPr>
          <p:cNvPr id="926" name="Google Shape;926;p97"/>
          <p:cNvPicPr preferRelativeResize="0"/>
          <p:nvPr/>
        </p:nvPicPr>
        <p:blipFill rotWithShape="1">
          <a:blip r:embed="rId9">
            <a:alphaModFix/>
          </a:blip>
          <a:srcRect b="0" l="0" r="0" t="0"/>
          <a:stretch/>
        </p:blipFill>
        <p:spPr>
          <a:xfrm>
            <a:off x="1992958" y="4018881"/>
            <a:ext cx="214243" cy="260152"/>
          </a:xfrm>
          <a:prstGeom prst="rect">
            <a:avLst/>
          </a:prstGeom>
          <a:noFill/>
          <a:ln>
            <a:noFill/>
          </a:ln>
        </p:spPr>
      </p:pic>
      <p:pic>
        <p:nvPicPr>
          <p:cNvPr id="927" name="Google Shape;927;p97"/>
          <p:cNvPicPr preferRelativeResize="0"/>
          <p:nvPr/>
        </p:nvPicPr>
        <p:blipFill rotWithShape="1">
          <a:blip r:embed="rId10">
            <a:alphaModFix/>
          </a:blip>
          <a:srcRect b="0" l="0" r="0" t="0"/>
          <a:stretch/>
        </p:blipFill>
        <p:spPr>
          <a:xfrm>
            <a:off x="7690282" y="4003087"/>
            <a:ext cx="291738" cy="291738"/>
          </a:xfrm>
          <a:prstGeom prst="rect">
            <a:avLst/>
          </a:prstGeom>
          <a:noFill/>
          <a:ln>
            <a:noFill/>
          </a:ln>
        </p:spPr>
      </p:pic>
      <p:pic>
        <p:nvPicPr>
          <p:cNvPr id="928" name="Google Shape;928;p97"/>
          <p:cNvPicPr preferRelativeResize="0"/>
          <p:nvPr/>
        </p:nvPicPr>
        <p:blipFill rotWithShape="1">
          <a:blip r:embed="rId11">
            <a:alphaModFix/>
          </a:blip>
          <a:srcRect b="0" l="0" r="0" t="0"/>
          <a:stretch/>
        </p:blipFill>
        <p:spPr>
          <a:xfrm>
            <a:off x="6890803" y="4003087"/>
            <a:ext cx="291738" cy="291738"/>
          </a:xfrm>
          <a:prstGeom prst="rect">
            <a:avLst/>
          </a:prstGeom>
          <a:noFill/>
          <a:ln>
            <a:noFill/>
          </a:ln>
        </p:spPr>
      </p:pic>
      <p:pic>
        <p:nvPicPr>
          <p:cNvPr id="929" name="Google Shape;929;p97"/>
          <p:cNvPicPr preferRelativeResize="0"/>
          <p:nvPr/>
        </p:nvPicPr>
        <p:blipFill rotWithShape="1">
          <a:blip r:embed="rId12">
            <a:alphaModFix/>
          </a:blip>
          <a:srcRect b="0" l="0" r="0" t="0"/>
          <a:stretch/>
        </p:blipFill>
        <p:spPr>
          <a:xfrm>
            <a:off x="3962621" y="4002701"/>
            <a:ext cx="291738" cy="291738"/>
          </a:xfrm>
          <a:prstGeom prst="rect">
            <a:avLst/>
          </a:prstGeom>
          <a:noFill/>
          <a:ln>
            <a:noFill/>
          </a:ln>
        </p:spPr>
      </p:pic>
      <p:pic>
        <p:nvPicPr>
          <p:cNvPr id="930" name="Google Shape;930;p97"/>
          <p:cNvPicPr preferRelativeResize="0"/>
          <p:nvPr/>
        </p:nvPicPr>
        <p:blipFill rotWithShape="1">
          <a:blip r:embed="rId13">
            <a:alphaModFix/>
          </a:blip>
          <a:srcRect b="0" l="0" r="0" t="0"/>
          <a:stretch/>
        </p:blipFill>
        <p:spPr>
          <a:xfrm>
            <a:off x="7290543" y="4003077"/>
            <a:ext cx="291738" cy="291738"/>
          </a:xfrm>
          <a:prstGeom prst="rect">
            <a:avLst/>
          </a:prstGeom>
          <a:noFill/>
          <a:ln>
            <a:noFill/>
          </a:ln>
        </p:spPr>
      </p:pic>
      <p:cxnSp>
        <p:nvCxnSpPr>
          <p:cNvPr id="931" name="Google Shape;931;p97"/>
          <p:cNvCxnSpPr/>
          <p:nvPr/>
        </p:nvCxnSpPr>
        <p:spPr>
          <a:xfrm rot="10800000">
            <a:off x="1727900" y="3582074"/>
            <a:ext cx="0" cy="341400"/>
          </a:xfrm>
          <a:prstGeom prst="straightConnector1">
            <a:avLst/>
          </a:prstGeom>
          <a:noFill/>
          <a:ln cap="flat" cmpd="sng" w="28575">
            <a:solidFill>
              <a:schemeClr val="dk1"/>
            </a:solidFill>
            <a:prstDash val="solid"/>
            <a:round/>
            <a:headEnd len="sm" w="sm" type="none"/>
            <a:tailEnd len="med" w="med" type="stealth"/>
          </a:ln>
        </p:spPr>
      </p:cxnSp>
      <p:cxnSp>
        <p:nvCxnSpPr>
          <p:cNvPr id="932" name="Google Shape;932;p97"/>
          <p:cNvCxnSpPr/>
          <p:nvPr/>
        </p:nvCxnSpPr>
        <p:spPr>
          <a:xfrm>
            <a:off x="1035655" y="3924334"/>
            <a:ext cx="7187400" cy="10500"/>
          </a:xfrm>
          <a:prstGeom prst="straightConnector1">
            <a:avLst/>
          </a:prstGeom>
          <a:noFill/>
          <a:ln cap="flat" cmpd="sng" w="28575">
            <a:solidFill>
              <a:schemeClr val="dk1"/>
            </a:solidFill>
            <a:prstDash val="solid"/>
            <a:round/>
            <a:headEnd len="sm" w="sm" type="none"/>
            <a:tailEnd len="sm" w="sm" type="none"/>
          </a:ln>
        </p:spPr>
      </p:cxnSp>
      <p:cxnSp>
        <p:nvCxnSpPr>
          <p:cNvPr id="933" name="Google Shape;933;p97"/>
          <p:cNvCxnSpPr/>
          <p:nvPr/>
        </p:nvCxnSpPr>
        <p:spPr>
          <a:xfrm rot="10800000">
            <a:off x="4568240" y="3582074"/>
            <a:ext cx="0" cy="341400"/>
          </a:xfrm>
          <a:prstGeom prst="straightConnector1">
            <a:avLst/>
          </a:prstGeom>
          <a:noFill/>
          <a:ln cap="flat" cmpd="sng" w="28575">
            <a:solidFill>
              <a:schemeClr val="dk1"/>
            </a:solidFill>
            <a:prstDash val="solid"/>
            <a:round/>
            <a:headEnd len="sm" w="sm" type="none"/>
            <a:tailEnd len="med" w="med" type="stealth"/>
          </a:ln>
        </p:spPr>
      </p:cxnSp>
      <p:cxnSp>
        <p:nvCxnSpPr>
          <p:cNvPr id="934" name="Google Shape;934;p97"/>
          <p:cNvCxnSpPr/>
          <p:nvPr/>
        </p:nvCxnSpPr>
        <p:spPr>
          <a:xfrm rot="10800000">
            <a:off x="7455475" y="3582074"/>
            <a:ext cx="0" cy="341400"/>
          </a:xfrm>
          <a:prstGeom prst="straightConnector1">
            <a:avLst/>
          </a:prstGeom>
          <a:noFill/>
          <a:ln cap="flat" cmpd="sng" w="28575">
            <a:solidFill>
              <a:schemeClr val="dk1"/>
            </a:solidFill>
            <a:prstDash val="solid"/>
            <a:round/>
            <a:headEnd len="sm" w="sm" type="none"/>
            <a:tailEnd len="med" w="med" type="stealth"/>
          </a:ln>
        </p:spPr>
      </p:cxnSp>
      <p:pic>
        <p:nvPicPr>
          <p:cNvPr id="935" name="Google Shape;935;p97"/>
          <p:cNvPicPr preferRelativeResize="0"/>
          <p:nvPr/>
        </p:nvPicPr>
        <p:blipFill rotWithShape="1">
          <a:blip r:embed="rId12">
            <a:alphaModFix/>
          </a:blip>
          <a:srcRect b="0" l="0" r="0" t="0"/>
          <a:stretch/>
        </p:blipFill>
        <p:spPr>
          <a:xfrm>
            <a:off x="4279127" y="4002701"/>
            <a:ext cx="291738" cy="291738"/>
          </a:xfrm>
          <a:prstGeom prst="rect">
            <a:avLst/>
          </a:prstGeom>
          <a:noFill/>
          <a:ln>
            <a:noFill/>
          </a:ln>
        </p:spPr>
      </p:pic>
      <p:pic>
        <p:nvPicPr>
          <p:cNvPr id="936" name="Google Shape;936;p97"/>
          <p:cNvPicPr preferRelativeResize="0"/>
          <p:nvPr/>
        </p:nvPicPr>
        <p:blipFill rotWithShape="1">
          <a:blip r:embed="rId12">
            <a:alphaModFix/>
          </a:blip>
          <a:srcRect b="0" l="0" r="0" t="0"/>
          <a:stretch/>
        </p:blipFill>
        <p:spPr>
          <a:xfrm>
            <a:off x="4912140" y="4002701"/>
            <a:ext cx="291738" cy="291738"/>
          </a:xfrm>
          <a:prstGeom prst="rect">
            <a:avLst/>
          </a:prstGeom>
          <a:noFill/>
          <a:ln>
            <a:noFill/>
          </a:ln>
        </p:spPr>
      </p:pic>
      <p:pic>
        <p:nvPicPr>
          <p:cNvPr id="937" name="Google Shape;937;p97"/>
          <p:cNvPicPr preferRelativeResize="0"/>
          <p:nvPr/>
        </p:nvPicPr>
        <p:blipFill rotWithShape="1">
          <a:blip r:embed="rId12">
            <a:alphaModFix/>
          </a:blip>
          <a:srcRect b="0" l="0" r="0" t="0"/>
          <a:stretch/>
        </p:blipFill>
        <p:spPr>
          <a:xfrm>
            <a:off x="4595634" y="4002701"/>
            <a:ext cx="291738" cy="291738"/>
          </a:xfrm>
          <a:prstGeom prst="rect">
            <a:avLst/>
          </a:prstGeom>
          <a:noFill/>
          <a:ln>
            <a:noFill/>
          </a:ln>
        </p:spPr>
      </p:pic>
      <p:sp>
        <p:nvSpPr>
          <p:cNvPr id="938" name="Google Shape;938;p97"/>
          <p:cNvSpPr txBox="1"/>
          <p:nvPr/>
        </p:nvSpPr>
        <p:spPr>
          <a:xfrm>
            <a:off x="6729675" y="4316690"/>
            <a:ext cx="1451700" cy="25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chemeClr val="dk1"/>
                </a:solidFill>
                <a:latin typeface="Source Sans Pro"/>
                <a:ea typeface="Source Sans Pro"/>
                <a:cs typeface="Source Sans Pro"/>
                <a:sym typeface="Source Sans Pro"/>
              </a:rPr>
              <a:t>Unstructured Data</a:t>
            </a:r>
            <a:endParaRPr i="0" sz="1000" u="none" cap="none" strike="noStrike">
              <a:solidFill>
                <a:schemeClr val="dk1"/>
              </a:solidFill>
              <a:latin typeface="Source Sans Pro"/>
              <a:ea typeface="Source Sans Pro"/>
              <a:cs typeface="Source Sans Pro"/>
              <a:sym typeface="Source Sans Pro"/>
            </a:endParaRPr>
          </a:p>
        </p:txBody>
      </p:sp>
      <p:sp>
        <p:nvSpPr>
          <p:cNvPr id="939" name="Google Shape;939;p97"/>
          <p:cNvSpPr txBox="1"/>
          <p:nvPr/>
        </p:nvSpPr>
        <p:spPr>
          <a:xfrm>
            <a:off x="236118" y="4316690"/>
            <a:ext cx="3083400" cy="25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1"/>
                </a:solidFill>
                <a:latin typeface="Source Sans Pro"/>
                <a:ea typeface="Source Sans Pro"/>
                <a:cs typeface="Source Sans Pro"/>
                <a:sym typeface="Source Sans Pro"/>
              </a:rPr>
              <a:t>Structured</a:t>
            </a:r>
            <a:endParaRPr i="0" sz="1000" u="none" cap="none" strike="noStrike">
              <a:solidFill>
                <a:schemeClr val="dk1"/>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98"/>
          <p:cNvSpPr txBox="1"/>
          <p:nvPr>
            <p:ph type="title"/>
          </p:nvPr>
        </p:nvSpPr>
        <p:spPr>
          <a:xfrm>
            <a:off x="254203" y="201375"/>
            <a:ext cx="6209100" cy="5472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a:latin typeface="Source Sans Pro"/>
                <a:ea typeface="Source Sans Pro"/>
                <a:cs typeface="Source Sans Pro"/>
                <a:sym typeface="Source Sans Pro"/>
              </a:rPr>
              <a:t>Simple, Best-in-Class Architecture</a:t>
            </a:r>
            <a:endParaRPr>
              <a:latin typeface="Source Sans Pro"/>
              <a:ea typeface="Source Sans Pro"/>
              <a:cs typeface="Source Sans Pro"/>
              <a:sym typeface="Source Sans Pro"/>
            </a:endParaRPr>
          </a:p>
        </p:txBody>
      </p:sp>
      <p:pic>
        <p:nvPicPr>
          <p:cNvPr id="945" name="Google Shape;945;p98"/>
          <p:cNvPicPr preferRelativeResize="0"/>
          <p:nvPr/>
        </p:nvPicPr>
        <p:blipFill>
          <a:blip r:embed="rId3">
            <a:alphaModFix/>
          </a:blip>
          <a:stretch>
            <a:fillRect/>
          </a:stretch>
        </p:blipFill>
        <p:spPr>
          <a:xfrm>
            <a:off x="1035655" y="2231342"/>
            <a:ext cx="7148294" cy="1292305"/>
          </a:xfrm>
          <a:prstGeom prst="rect">
            <a:avLst/>
          </a:prstGeom>
          <a:noFill/>
          <a:ln>
            <a:noFill/>
          </a:ln>
        </p:spPr>
      </p:pic>
      <p:cxnSp>
        <p:nvCxnSpPr>
          <p:cNvPr id="946" name="Google Shape;946;p98"/>
          <p:cNvCxnSpPr/>
          <p:nvPr/>
        </p:nvCxnSpPr>
        <p:spPr>
          <a:xfrm rot="10800000">
            <a:off x="4957431" y="1755277"/>
            <a:ext cx="0" cy="447000"/>
          </a:xfrm>
          <a:prstGeom prst="straightConnector1">
            <a:avLst/>
          </a:prstGeom>
          <a:noFill/>
          <a:ln cap="flat" cmpd="sng" w="28575">
            <a:solidFill>
              <a:schemeClr val="dk1"/>
            </a:solidFill>
            <a:prstDash val="solid"/>
            <a:round/>
            <a:headEnd len="sm" w="sm" type="stealth"/>
            <a:tailEnd len="med" w="med" type="stealth"/>
          </a:ln>
        </p:spPr>
      </p:cxnSp>
      <p:sp>
        <p:nvSpPr>
          <p:cNvPr id="947" name="Google Shape;947;p98"/>
          <p:cNvSpPr txBox="1"/>
          <p:nvPr/>
        </p:nvSpPr>
        <p:spPr>
          <a:xfrm>
            <a:off x="3747565" y="2345608"/>
            <a:ext cx="1724400" cy="489000"/>
          </a:xfrm>
          <a:prstGeom prst="rect">
            <a:avLst/>
          </a:prstGeom>
          <a:noFill/>
          <a:ln>
            <a:noFill/>
          </a:ln>
        </p:spPr>
        <p:txBody>
          <a:bodyPr anchorCtr="0" anchor="ctr" bIns="34275" lIns="0" spcFirstLastPara="1" rIns="0" wrap="square" tIns="34275">
            <a:noAutofit/>
          </a:bodyPr>
          <a:lstStyle/>
          <a:p>
            <a:pPr indent="0" lvl="0" marL="0" marR="0" rtl="0" algn="ctr">
              <a:lnSpc>
                <a:spcPct val="90000"/>
              </a:lnSpc>
              <a:spcBef>
                <a:spcPts val="0"/>
              </a:spcBef>
              <a:spcAft>
                <a:spcPts val="0"/>
              </a:spcAft>
              <a:buClr>
                <a:srgbClr val="000000"/>
              </a:buClr>
              <a:buSzPts val="2100"/>
              <a:buFont typeface="Arial"/>
              <a:buNone/>
            </a:pPr>
            <a:r>
              <a:rPr lang="en" sz="2100">
                <a:solidFill>
                  <a:schemeClr val="dk1"/>
                </a:solidFill>
                <a:latin typeface="Source Sans Pro"/>
                <a:ea typeface="Source Sans Pro"/>
                <a:cs typeface="Source Sans Pro"/>
                <a:sym typeface="Source Sans Pro"/>
              </a:rPr>
              <a:t>Curated Data</a:t>
            </a:r>
            <a:endParaRPr i="0" sz="1000" u="none" cap="none" strike="noStrike">
              <a:solidFill>
                <a:schemeClr val="dk1"/>
              </a:solidFill>
              <a:latin typeface="Source Sans Pro"/>
              <a:ea typeface="Source Sans Pro"/>
              <a:cs typeface="Source Sans Pro"/>
              <a:sym typeface="Source Sans Pro"/>
            </a:endParaRPr>
          </a:p>
        </p:txBody>
      </p:sp>
      <p:cxnSp>
        <p:nvCxnSpPr>
          <p:cNvPr id="948" name="Google Shape;948;p98"/>
          <p:cNvCxnSpPr/>
          <p:nvPr/>
        </p:nvCxnSpPr>
        <p:spPr>
          <a:xfrm rot="10800000">
            <a:off x="2353483" y="1755277"/>
            <a:ext cx="0" cy="447000"/>
          </a:xfrm>
          <a:prstGeom prst="straightConnector1">
            <a:avLst/>
          </a:prstGeom>
          <a:noFill/>
          <a:ln cap="flat" cmpd="sng" w="28575">
            <a:solidFill>
              <a:schemeClr val="dk1"/>
            </a:solidFill>
            <a:prstDash val="solid"/>
            <a:round/>
            <a:headEnd len="sm" w="sm" type="stealth"/>
            <a:tailEnd len="med" w="med" type="stealth"/>
          </a:ln>
        </p:spPr>
      </p:cxnSp>
      <p:grpSp>
        <p:nvGrpSpPr>
          <p:cNvPr id="949" name="Google Shape;949;p98"/>
          <p:cNvGrpSpPr/>
          <p:nvPr/>
        </p:nvGrpSpPr>
        <p:grpSpPr>
          <a:xfrm>
            <a:off x="1274656" y="940788"/>
            <a:ext cx="2158473" cy="737950"/>
            <a:chOff x="7978525" y="1612408"/>
            <a:chExt cx="2935500" cy="1003467"/>
          </a:xfrm>
        </p:grpSpPr>
        <p:pic>
          <p:nvPicPr>
            <p:cNvPr id="950" name="Google Shape;950;p98"/>
            <p:cNvPicPr preferRelativeResize="0"/>
            <p:nvPr/>
          </p:nvPicPr>
          <p:blipFill>
            <a:blip r:embed="rId4">
              <a:alphaModFix/>
            </a:blip>
            <a:stretch>
              <a:fillRect/>
            </a:stretch>
          </p:blipFill>
          <p:spPr>
            <a:xfrm>
              <a:off x="9213103" y="1612408"/>
              <a:ext cx="466344" cy="466344"/>
            </a:xfrm>
            <a:prstGeom prst="rect">
              <a:avLst/>
            </a:prstGeom>
            <a:noFill/>
            <a:ln>
              <a:noFill/>
            </a:ln>
          </p:spPr>
        </p:pic>
        <p:sp>
          <p:nvSpPr>
            <p:cNvPr id="951" name="Google Shape;951;p98"/>
            <p:cNvSpPr txBox="1"/>
            <p:nvPr/>
          </p:nvSpPr>
          <p:spPr>
            <a:xfrm>
              <a:off x="7978525" y="2151775"/>
              <a:ext cx="2935500" cy="464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Big Data Engineering, Streaming. Data Science and Machine Learning</a:t>
              </a:r>
              <a:endParaRPr sz="1000">
                <a:solidFill>
                  <a:schemeClr val="dk1"/>
                </a:solidFill>
                <a:latin typeface="Source Sans Pro"/>
                <a:ea typeface="Source Sans Pro"/>
                <a:cs typeface="Source Sans Pro"/>
                <a:sym typeface="Source Sans Pro"/>
              </a:endParaRPr>
            </a:p>
          </p:txBody>
        </p:sp>
      </p:grpSp>
      <p:grpSp>
        <p:nvGrpSpPr>
          <p:cNvPr id="952" name="Google Shape;952;p98"/>
          <p:cNvGrpSpPr/>
          <p:nvPr/>
        </p:nvGrpSpPr>
        <p:grpSpPr>
          <a:xfrm>
            <a:off x="3862773" y="962764"/>
            <a:ext cx="2189797" cy="738449"/>
            <a:chOff x="4257138" y="1611729"/>
            <a:chExt cx="2978100" cy="1004146"/>
          </a:xfrm>
        </p:grpSpPr>
        <p:pic>
          <p:nvPicPr>
            <p:cNvPr id="953" name="Google Shape;953;p98"/>
            <p:cNvPicPr preferRelativeResize="0"/>
            <p:nvPr/>
          </p:nvPicPr>
          <p:blipFill>
            <a:blip r:embed="rId5">
              <a:alphaModFix/>
            </a:blip>
            <a:stretch>
              <a:fillRect/>
            </a:stretch>
          </p:blipFill>
          <p:spPr>
            <a:xfrm>
              <a:off x="5520163" y="1611729"/>
              <a:ext cx="452050" cy="467022"/>
            </a:xfrm>
            <a:prstGeom prst="rect">
              <a:avLst/>
            </a:prstGeom>
            <a:noFill/>
            <a:ln>
              <a:noFill/>
            </a:ln>
          </p:spPr>
        </p:pic>
        <p:sp>
          <p:nvSpPr>
            <p:cNvPr id="954" name="Google Shape;954;p98"/>
            <p:cNvSpPr txBox="1"/>
            <p:nvPr/>
          </p:nvSpPr>
          <p:spPr>
            <a:xfrm>
              <a:off x="4257138" y="2151775"/>
              <a:ext cx="2978100" cy="464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Source Sans Pro"/>
                  <a:ea typeface="Source Sans Pro"/>
                  <a:cs typeface="Source Sans Pro"/>
                  <a:sym typeface="Source Sans Pro"/>
                </a:rPr>
                <a:t>SQL Analytics, BI,</a:t>
              </a:r>
              <a:br>
                <a:rPr lang="en" sz="1000">
                  <a:solidFill>
                    <a:schemeClr val="dk1"/>
                  </a:solidFill>
                  <a:latin typeface="Source Sans Pro"/>
                  <a:ea typeface="Source Sans Pro"/>
                  <a:cs typeface="Source Sans Pro"/>
                  <a:sym typeface="Source Sans Pro"/>
                </a:rPr>
              </a:br>
              <a:r>
                <a:rPr lang="en" sz="1000">
                  <a:solidFill>
                    <a:schemeClr val="dk1"/>
                  </a:solidFill>
                  <a:latin typeface="Source Sans Pro"/>
                  <a:ea typeface="Source Sans Pro"/>
                  <a:cs typeface="Source Sans Pro"/>
                  <a:sym typeface="Source Sans Pro"/>
                </a:rPr>
                <a:t>No/Low Code Pipelines</a:t>
              </a:r>
              <a:endParaRPr sz="1000">
                <a:solidFill>
                  <a:schemeClr val="dk1"/>
                </a:solidFill>
                <a:latin typeface="Source Sans Pro"/>
                <a:ea typeface="Source Sans Pro"/>
                <a:cs typeface="Source Sans Pro"/>
                <a:sym typeface="Source Sans Pro"/>
              </a:endParaRPr>
            </a:p>
          </p:txBody>
        </p:sp>
      </p:grpSp>
      <p:grpSp>
        <p:nvGrpSpPr>
          <p:cNvPr id="955" name="Google Shape;955;p98"/>
          <p:cNvGrpSpPr/>
          <p:nvPr/>
        </p:nvGrpSpPr>
        <p:grpSpPr>
          <a:xfrm>
            <a:off x="6666316" y="962764"/>
            <a:ext cx="909493" cy="478245"/>
            <a:chOff x="1523100" y="1687380"/>
            <a:chExt cx="1236900" cy="650320"/>
          </a:xfrm>
        </p:grpSpPr>
        <p:grpSp>
          <p:nvGrpSpPr>
            <p:cNvPr id="956" name="Google Shape;956;p98"/>
            <p:cNvGrpSpPr/>
            <p:nvPr/>
          </p:nvGrpSpPr>
          <p:grpSpPr>
            <a:xfrm>
              <a:off x="1945678" y="1687380"/>
              <a:ext cx="391743" cy="390696"/>
              <a:chOff x="7788067" y="1405804"/>
              <a:chExt cx="306984" cy="323156"/>
            </a:xfrm>
          </p:grpSpPr>
          <p:sp>
            <p:nvSpPr>
              <p:cNvPr id="957" name="Google Shape;957;p98"/>
              <p:cNvSpPr/>
              <p:nvPr/>
            </p:nvSpPr>
            <p:spPr>
              <a:xfrm>
                <a:off x="7797790" y="1405804"/>
                <a:ext cx="297262" cy="295475"/>
              </a:xfrm>
              <a:custGeom>
                <a:rect b="b" l="l" r="r" t="t"/>
                <a:pathLst>
                  <a:path extrusionOk="0" h="3737" w="3759">
                    <a:moveTo>
                      <a:pt x="3758" y="2332"/>
                    </a:moveTo>
                    <a:cubicBezTo>
                      <a:pt x="3758" y="2664"/>
                      <a:pt x="3759" y="2996"/>
                      <a:pt x="3758" y="3328"/>
                    </a:cubicBezTo>
                    <a:cubicBezTo>
                      <a:pt x="3758" y="3465"/>
                      <a:pt x="3705" y="3577"/>
                      <a:pt x="3600" y="3665"/>
                    </a:cubicBezTo>
                    <a:cubicBezTo>
                      <a:pt x="3596" y="3668"/>
                      <a:pt x="3591" y="3672"/>
                      <a:pt x="3587" y="3674"/>
                    </a:cubicBezTo>
                    <a:cubicBezTo>
                      <a:pt x="3517" y="3698"/>
                      <a:pt x="3449" y="3725"/>
                      <a:pt x="3375" y="3732"/>
                    </a:cubicBezTo>
                    <a:cubicBezTo>
                      <a:pt x="3320" y="3737"/>
                      <a:pt x="3268" y="3724"/>
                      <a:pt x="3216" y="3709"/>
                    </a:cubicBezTo>
                    <a:cubicBezTo>
                      <a:pt x="3115" y="3677"/>
                      <a:pt x="3013" y="3644"/>
                      <a:pt x="2912" y="3611"/>
                    </a:cubicBezTo>
                    <a:cubicBezTo>
                      <a:pt x="2872" y="3598"/>
                      <a:pt x="2844" y="3556"/>
                      <a:pt x="2848" y="3518"/>
                    </a:cubicBezTo>
                    <a:cubicBezTo>
                      <a:pt x="2854" y="3468"/>
                      <a:pt x="2891" y="3429"/>
                      <a:pt x="2936" y="3426"/>
                    </a:cubicBezTo>
                    <a:cubicBezTo>
                      <a:pt x="2946" y="3425"/>
                      <a:pt x="2956" y="3426"/>
                      <a:pt x="2966" y="3429"/>
                    </a:cubicBezTo>
                    <a:cubicBezTo>
                      <a:pt x="3077" y="3463"/>
                      <a:pt x="3188" y="3498"/>
                      <a:pt x="3299" y="3533"/>
                    </a:cubicBezTo>
                    <a:cubicBezTo>
                      <a:pt x="3330" y="3543"/>
                      <a:pt x="3362" y="3545"/>
                      <a:pt x="3394" y="3536"/>
                    </a:cubicBezTo>
                    <a:cubicBezTo>
                      <a:pt x="3497" y="3506"/>
                      <a:pt x="3562" y="3438"/>
                      <a:pt x="3566" y="3330"/>
                    </a:cubicBezTo>
                    <a:cubicBezTo>
                      <a:pt x="3566" y="3323"/>
                      <a:pt x="3567" y="3316"/>
                      <a:pt x="3567" y="3308"/>
                    </a:cubicBezTo>
                    <a:cubicBezTo>
                      <a:pt x="3567" y="2648"/>
                      <a:pt x="3567" y="1987"/>
                      <a:pt x="3567" y="1327"/>
                    </a:cubicBezTo>
                    <a:cubicBezTo>
                      <a:pt x="3567" y="1286"/>
                      <a:pt x="3561" y="1247"/>
                      <a:pt x="3542" y="1210"/>
                    </a:cubicBezTo>
                    <a:cubicBezTo>
                      <a:pt x="3514" y="1154"/>
                      <a:pt x="3468" y="1120"/>
                      <a:pt x="3408" y="1102"/>
                    </a:cubicBezTo>
                    <a:cubicBezTo>
                      <a:pt x="3143" y="1023"/>
                      <a:pt x="2878" y="943"/>
                      <a:pt x="2613" y="863"/>
                    </a:cubicBezTo>
                    <a:cubicBezTo>
                      <a:pt x="1903" y="648"/>
                      <a:pt x="1192" y="434"/>
                      <a:pt x="482" y="219"/>
                    </a:cubicBezTo>
                    <a:cubicBezTo>
                      <a:pt x="439" y="206"/>
                      <a:pt x="398" y="199"/>
                      <a:pt x="353" y="208"/>
                    </a:cubicBezTo>
                    <a:cubicBezTo>
                      <a:pt x="276" y="224"/>
                      <a:pt x="233" y="275"/>
                      <a:pt x="208" y="343"/>
                    </a:cubicBezTo>
                    <a:cubicBezTo>
                      <a:pt x="197" y="371"/>
                      <a:pt x="193" y="404"/>
                      <a:pt x="193" y="435"/>
                    </a:cubicBezTo>
                    <a:cubicBezTo>
                      <a:pt x="192" y="886"/>
                      <a:pt x="192" y="1337"/>
                      <a:pt x="192" y="1789"/>
                    </a:cubicBezTo>
                    <a:cubicBezTo>
                      <a:pt x="192" y="1803"/>
                      <a:pt x="192" y="1818"/>
                      <a:pt x="188" y="1832"/>
                    </a:cubicBezTo>
                    <a:cubicBezTo>
                      <a:pt x="177" y="1876"/>
                      <a:pt x="134" y="1906"/>
                      <a:pt x="89" y="1902"/>
                    </a:cubicBezTo>
                    <a:cubicBezTo>
                      <a:pt x="40" y="1898"/>
                      <a:pt x="5" y="1862"/>
                      <a:pt x="0" y="1812"/>
                    </a:cubicBezTo>
                    <a:cubicBezTo>
                      <a:pt x="0" y="1806"/>
                      <a:pt x="0" y="1800"/>
                      <a:pt x="0" y="1794"/>
                    </a:cubicBezTo>
                    <a:cubicBezTo>
                      <a:pt x="0" y="1339"/>
                      <a:pt x="0" y="885"/>
                      <a:pt x="0" y="430"/>
                    </a:cubicBezTo>
                    <a:cubicBezTo>
                      <a:pt x="0" y="290"/>
                      <a:pt x="54" y="177"/>
                      <a:pt x="171" y="94"/>
                    </a:cubicBezTo>
                    <a:cubicBezTo>
                      <a:pt x="288" y="9"/>
                      <a:pt x="414" y="0"/>
                      <a:pt x="549" y="41"/>
                    </a:cubicBezTo>
                    <a:cubicBezTo>
                      <a:pt x="1443" y="312"/>
                      <a:pt x="2337" y="583"/>
                      <a:pt x="3231" y="855"/>
                    </a:cubicBezTo>
                    <a:cubicBezTo>
                      <a:pt x="3312" y="879"/>
                      <a:pt x="3393" y="903"/>
                      <a:pt x="3473" y="928"/>
                    </a:cubicBezTo>
                    <a:cubicBezTo>
                      <a:pt x="3622" y="973"/>
                      <a:pt x="3740" y="1117"/>
                      <a:pt x="3755" y="1272"/>
                    </a:cubicBezTo>
                    <a:cubicBezTo>
                      <a:pt x="3757" y="1297"/>
                      <a:pt x="3758" y="1323"/>
                      <a:pt x="3758" y="1348"/>
                    </a:cubicBezTo>
                    <a:cubicBezTo>
                      <a:pt x="3759" y="1676"/>
                      <a:pt x="3758" y="2004"/>
                      <a:pt x="3758" y="2332"/>
                    </a:cubicBezTo>
                    <a:close/>
                  </a:path>
                </a:pathLst>
              </a:custGeom>
              <a:solidFill>
                <a:srgbClr val="FFD03B"/>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958" name="Google Shape;958;p98"/>
              <p:cNvSpPr/>
              <p:nvPr/>
            </p:nvSpPr>
            <p:spPr>
              <a:xfrm>
                <a:off x="7960708" y="1513357"/>
                <a:ext cx="40481" cy="215603"/>
              </a:xfrm>
              <a:custGeom>
                <a:rect b="b" l="l" r="r" t="t"/>
                <a:pathLst>
                  <a:path extrusionOk="0" h="2727" w="512">
                    <a:moveTo>
                      <a:pt x="0" y="1385"/>
                    </a:moveTo>
                    <a:cubicBezTo>
                      <a:pt x="0" y="1022"/>
                      <a:pt x="0" y="659"/>
                      <a:pt x="0" y="297"/>
                    </a:cubicBezTo>
                    <a:cubicBezTo>
                      <a:pt x="0" y="180"/>
                      <a:pt x="73" y="79"/>
                      <a:pt x="180" y="47"/>
                    </a:cubicBezTo>
                    <a:cubicBezTo>
                      <a:pt x="340" y="0"/>
                      <a:pt x="501" y="118"/>
                      <a:pt x="506" y="287"/>
                    </a:cubicBezTo>
                    <a:cubicBezTo>
                      <a:pt x="506" y="296"/>
                      <a:pt x="506" y="304"/>
                      <a:pt x="506" y="313"/>
                    </a:cubicBezTo>
                    <a:cubicBezTo>
                      <a:pt x="506" y="1025"/>
                      <a:pt x="506" y="1737"/>
                      <a:pt x="506" y="2449"/>
                    </a:cubicBezTo>
                    <a:cubicBezTo>
                      <a:pt x="506" y="2462"/>
                      <a:pt x="512" y="2477"/>
                      <a:pt x="495" y="2486"/>
                    </a:cubicBezTo>
                    <a:cubicBezTo>
                      <a:pt x="491" y="2488"/>
                      <a:pt x="493" y="2500"/>
                      <a:pt x="492" y="2507"/>
                    </a:cubicBezTo>
                    <a:cubicBezTo>
                      <a:pt x="478" y="2606"/>
                      <a:pt x="426" y="2676"/>
                      <a:pt x="334" y="2716"/>
                    </a:cubicBezTo>
                    <a:cubicBezTo>
                      <a:pt x="324" y="2720"/>
                      <a:pt x="313" y="2722"/>
                      <a:pt x="303" y="2722"/>
                    </a:cubicBezTo>
                    <a:cubicBezTo>
                      <a:pt x="272" y="2723"/>
                      <a:pt x="240" y="2721"/>
                      <a:pt x="209" y="2723"/>
                    </a:cubicBezTo>
                    <a:cubicBezTo>
                      <a:pt x="167" y="2727"/>
                      <a:pt x="134" y="2711"/>
                      <a:pt x="103" y="2686"/>
                    </a:cubicBezTo>
                    <a:cubicBezTo>
                      <a:pt x="35" y="2632"/>
                      <a:pt x="0" y="2561"/>
                      <a:pt x="0" y="2475"/>
                    </a:cubicBezTo>
                    <a:cubicBezTo>
                      <a:pt x="0" y="2111"/>
                      <a:pt x="0" y="1748"/>
                      <a:pt x="0" y="1385"/>
                    </a:cubicBezTo>
                    <a:close/>
                  </a:path>
                </a:pathLst>
              </a:custGeom>
              <a:solidFill>
                <a:srgbClr val="FFD03B"/>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959" name="Google Shape;959;p98"/>
              <p:cNvSpPr/>
              <p:nvPr/>
            </p:nvSpPr>
            <p:spPr>
              <a:xfrm>
                <a:off x="7903558" y="1534987"/>
                <a:ext cx="39985" cy="174726"/>
              </a:xfrm>
              <a:custGeom>
                <a:rect b="b" l="l" r="r" t="t"/>
                <a:pathLst>
                  <a:path extrusionOk="0" h="2209" w="505">
                    <a:moveTo>
                      <a:pt x="0" y="1119"/>
                    </a:moveTo>
                    <a:cubicBezTo>
                      <a:pt x="0" y="846"/>
                      <a:pt x="0" y="572"/>
                      <a:pt x="0" y="299"/>
                    </a:cubicBezTo>
                    <a:cubicBezTo>
                      <a:pt x="0" y="183"/>
                      <a:pt x="70" y="86"/>
                      <a:pt x="176" y="52"/>
                    </a:cubicBezTo>
                    <a:cubicBezTo>
                      <a:pt x="339" y="0"/>
                      <a:pt x="504" y="116"/>
                      <a:pt x="504" y="286"/>
                    </a:cubicBezTo>
                    <a:cubicBezTo>
                      <a:pt x="505" y="832"/>
                      <a:pt x="505" y="1379"/>
                      <a:pt x="505" y="1925"/>
                    </a:cubicBezTo>
                    <a:cubicBezTo>
                      <a:pt x="484" y="1986"/>
                      <a:pt x="480" y="2052"/>
                      <a:pt x="435" y="2104"/>
                    </a:cubicBezTo>
                    <a:cubicBezTo>
                      <a:pt x="388" y="2155"/>
                      <a:pt x="334" y="2187"/>
                      <a:pt x="264" y="2194"/>
                    </a:cubicBezTo>
                    <a:cubicBezTo>
                      <a:pt x="126" y="2209"/>
                      <a:pt x="9" y="2110"/>
                      <a:pt x="1" y="1971"/>
                    </a:cubicBezTo>
                    <a:cubicBezTo>
                      <a:pt x="0" y="1954"/>
                      <a:pt x="0" y="1937"/>
                      <a:pt x="0" y="1921"/>
                    </a:cubicBezTo>
                    <a:cubicBezTo>
                      <a:pt x="0" y="1653"/>
                      <a:pt x="0" y="1386"/>
                      <a:pt x="0" y="1119"/>
                    </a:cubicBezTo>
                    <a:close/>
                  </a:path>
                </a:pathLst>
              </a:custGeom>
              <a:solidFill>
                <a:srgbClr val="FFD03B"/>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960" name="Google Shape;960;p98"/>
              <p:cNvSpPr/>
              <p:nvPr/>
            </p:nvSpPr>
            <p:spPr>
              <a:xfrm>
                <a:off x="7845415" y="1560089"/>
                <a:ext cx="40083" cy="127595"/>
              </a:xfrm>
              <a:custGeom>
                <a:rect b="b" l="l" r="r" t="t"/>
                <a:pathLst>
                  <a:path extrusionOk="0" h="1614" w="507">
                    <a:moveTo>
                      <a:pt x="505" y="794"/>
                    </a:moveTo>
                    <a:cubicBezTo>
                      <a:pt x="505" y="974"/>
                      <a:pt x="506" y="1154"/>
                      <a:pt x="505" y="1334"/>
                    </a:cubicBezTo>
                    <a:cubicBezTo>
                      <a:pt x="505" y="1460"/>
                      <a:pt x="419" y="1563"/>
                      <a:pt x="295" y="1586"/>
                    </a:cubicBezTo>
                    <a:cubicBezTo>
                      <a:pt x="144" y="1614"/>
                      <a:pt x="2" y="1500"/>
                      <a:pt x="1" y="1348"/>
                    </a:cubicBezTo>
                    <a:cubicBezTo>
                      <a:pt x="0" y="980"/>
                      <a:pt x="0" y="612"/>
                      <a:pt x="1" y="244"/>
                    </a:cubicBezTo>
                    <a:cubicBezTo>
                      <a:pt x="2" y="111"/>
                      <a:pt x="118" y="0"/>
                      <a:pt x="254" y="0"/>
                    </a:cubicBezTo>
                    <a:cubicBezTo>
                      <a:pt x="393" y="0"/>
                      <a:pt x="503" y="104"/>
                      <a:pt x="505" y="242"/>
                    </a:cubicBezTo>
                    <a:cubicBezTo>
                      <a:pt x="507" y="426"/>
                      <a:pt x="505" y="610"/>
                      <a:pt x="505" y="794"/>
                    </a:cubicBezTo>
                    <a:cubicBezTo>
                      <a:pt x="505" y="794"/>
                      <a:pt x="505" y="794"/>
                      <a:pt x="505" y="794"/>
                    </a:cubicBezTo>
                    <a:close/>
                  </a:path>
                </a:pathLst>
              </a:custGeom>
              <a:solidFill>
                <a:srgbClr val="FFD03B"/>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961" name="Google Shape;961;p98"/>
              <p:cNvSpPr/>
              <p:nvPr/>
            </p:nvSpPr>
            <p:spPr>
              <a:xfrm>
                <a:off x="7788067" y="1578445"/>
                <a:ext cx="39191" cy="90092"/>
              </a:xfrm>
              <a:custGeom>
                <a:rect b="b" l="l" r="r" t="t"/>
                <a:pathLst>
                  <a:path extrusionOk="0" h="1139" w="496">
                    <a:moveTo>
                      <a:pt x="3" y="571"/>
                    </a:moveTo>
                    <a:cubicBezTo>
                      <a:pt x="3" y="463"/>
                      <a:pt x="5" y="355"/>
                      <a:pt x="2" y="247"/>
                    </a:cubicBezTo>
                    <a:cubicBezTo>
                      <a:pt x="0" y="185"/>
                      <a:pt x="23" y="138"/>
                      <a:pt x="64" y="97"/>
                    </a:cubicBezTo>
                    <a:cubicBezTo>
                      <a:pt x="139" y="23"/>
                      <a:pt x="229" y="0"/>
                      <a:pt x="329" y="37"/>
                    </a:cubicBezTo>
                    <a:cubicBezTo>
                      <a:pt x="428" y="73"/>
                      <a:pt x="483" y="149"/>
                      <a:pt x="495" y="254"/>
                    </a:cubicBezTo>
                    <a:cubicBezTo>
                      <a:pt x="496" y="264"/>
                      <a:pt x="496" y="273"/>
                      <a:pt x="496" y="282"/>
                    </a:cubicBezTo>
                    <a:cubicBezTo>
                      <a:pt x="496" y="474"/>
                      <a:pt x="496" y="665"/>
                      <a:pt x="496" y="856"/>
                    </a:cubicBezTo>
                    <a:cubicBezTo>
                      <a:pt x="496" y="980"/>
                      <a:pt x="418" y="1081"/>
                      <a:pt x="301" y="1110"/>
                    </a:cubicBezTo>
                    <a:cubicBezTo>
                      <a:pt x="180" y="1139"/>
                      <a:pt x="55" y="1077"/>
                      <a:pt x="10" y="963"/>
                    </a:cubicBezTo>
                    <a:cubicBezTo>
                      <a:pt x="5" y="952"/>
                      <a:pt x="3" y="939"/>
                      <a:pt x="3" y="926"/>
                    </a:cubicBezTo>
                    <a:cubicBezTo>
                      <a:pt x="2" y="808"/>
                      <a:pt x="3" y="689"/>
                      <a:pt x="3" y="571"/>
                    </a:cubicBezTo>
                    <a:close/>
                  </a:path>
                </a:pathLst>
              </a:custGeom>
              <a:solidFill>
                <a:srgbClr val="FFD03B"/>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grpSp>
        <p:sp>
          <p:nvSpPr>
            <p:cNvPr id="962" name="Google Shape;962;p98"/>
            <p:cNvSpPr txBox="1"/>
            <p:nvPr/>
          </p:nvSpPr>
          <p:spPr>
            <a:xfrm>
              <a:off x="1523100" y="2151100"/>
              <a:ext cx="1236900" cy="186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Reporting and dashboards</a:t>
              </a:r>
              <a:endParaRPr sz="1000">
                <a:solidFill>
                  <a:schemeClr val="dk1"/>
                </a:solidFill>
                <a:latin typeface="Source Sans Pro"/>
                <a:ea typeface="Source Sans Pro"/>
                <a:cs typeface="Source Sans Pro"/>
                <a:sym typeface="Source Sans Pro"/>
              </a:endParaRPr>
            </a:p>
          </p:txBody>
        </p:sp>
      </p:grpSp>
      <p:cxnSp>
        <p:nvCxnSpPr>
          <p:cNvPr id="963" name="Google Shape;963;p98"/>
          <p:cNvCxnSpPr/>
          <p:nvPr/>
        </p:nvCxnSpPr>
        <p:spPr>
          <a:xfrm rot="10800000">
            <a:off x="7167502" y="1755277"/>
            <a:ext cx="0" cy="447000"/>
          </a:xfrm>
          <a:prstGeom prst="straightConnector1">
            <a:avLst/>
          </a:prstGeom>
          <a:noFill/>
          <a:ln cap="flat" cmpd="sng" w="28575">
            <a:solidFill>
              <a:schemeClr val="dk1"/>
            </a:solidFill>
            <a:prstDash val="solid"/>
            <a:round/>
            <a:headEnd len="sm" w="sm" type="none"/>
            <a:tailEnd len="med" w="med" type="stealth"/>
          </a:ln>
        </p:spPr>
      </p:cxnSp>
      <p:grpSp>
        <p:nvGrpSpPr>
          <p:cNvPr id="964" name="Google Shape;964;p98"/>
          <p:cNvGrpSpPr/>
          <p:nvPr/>
        </p:nvGrpSpPr>
        <p:grpSpPr>
          <a:xfrm rot="-5400000">
            <a:off x="287842" y="2738453"/>
            <a:ext cx="1119006" cy="276299"/>
            <a:chOff x="4256713" y="6020685"/>
            <a:chExt cx="1491810" cy="368447"/>
          </a:xfrm>
        </p:grpSpPr>
        <p:pic>
          <p:nvPicPr>
            <p:cNvPr id="965" name="Google Shape;965;p98"/>
            <p:cNvPicPr preferRelativeResize="0"/>
            <p:nvPr/>
          </p:nvPicPr>
          <p:blipFill>
            <a:blip r:embed="rId6">
              <a:alphaModFix/>
            </a:blip>
            <a:stretch>
              <a:fillRect/>
            </a:stretch>
          </p:blipFill>
          <p:spPr>
            <a:xfrm>
              <a:off x="4256713" y="6020696"/>
              <a:ext cx="365856" cy="368436"/>
            </a:xfrm>
            <a:prstGeom prst="rect">
              <a:avLst/>
            </a:prstGeom>
            <a:noFill/>
            <a:ln>
              <a:noFill/>
            </a:ln>
          </p:spPr>
        </p:pic>
        <p:sp>
          <p:nvSpPr>
            <p:cNvPr id="966" name="Google Shape;966;p98"/>
            <p:cNvSpPr/>
            <p:nvPr/>
          </p:nvSpPr>
          <p:spPr>
            <a:xfrm>
              <a:off x="4403323" y="6020685"/>
              <a:ext cx="1345200" cy="13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1000">
                  <a:latin typeface="Source Sans Pro"/>
                  <a:ea typeface="Source Sans Pro"/>
                  <a:cs typeface="Source Sans Pro"/>
                  <a:sym typeface="Source Sans Pro"/>
                </a:rPr>
                <a:t>ADLS G2</a:t>
              </a:r>
              <a:endParaRPr sz="1000">
                <a:latin typeface="Source Sans Pro"/>
                <a:ea typeface="Source Sans Pro"/>
                <a:cs typeface="Source Sans Pro"/>
                <a:sym typeface="Source Sans Pro"/>
              </a:endParaRPr>
            </a:p>
          </p:txBody>
        </p:sp>
      </p:grpSp>
      <p:pic>
        <p:nvPicPr>
          <p:cNvPr descr="A picture containing drawing&#10;&#10;Description automatically generated" id="967" name="Google Shape;967;p98"/>
          <p:cNvPicPr preferRelativeResize="0"/>
          <p:nvPr/>
        </p:nvPicPr>
        <p:blipFill rotWithShape="1">
          <a:blip r:embed="rId7">
            <a:alphaModFix/>
          </a:blip>
          <a:srcRect b="0" l="0" r="0" t="0"/>
          <a:stretch/>
        </p:blipFill>
        <p:spPr>
          <a:xfrm>
            <a:off x="1745159" y="2472908"/>
            <a:ext cx="1419339" cy="291732"/>
          </a:xfrm>
          <a:prstGeom prst="rect">
            <a:avLst/>
          </a:prstGeom>
          <a:noFill/>
          <a:ln>
            <a:noFill/>
          </a:ln>
        </p:spPr>
      </p:pic>
      <p:pic>
        <p:nvPicPr>
          <p:cNvPr descr="A picture containing drawing&#10;&#10;Description automatically generated" id="968" name="Google Shape;968;p98"/>
          <p:cNvPicPr preferRelativeResize="0"/>
          <p:nvPr/>
        </p:nvPicPr>
        <p:blipFill rotWithShape="1">
          <a:blip r:embed="rId7">
            <a:alphaModFix/>
          </a:blip>
          <a:srcRect b="0" l="0" r="0" t="0"/>
          <a:stretch/>
        </p:blipFill>
        <p:spPr>
          <a:xfrm>
            <a:off x="6170503" y="2472908"/>
            <a:ext cx="1419339" cy="291732"/>
          </a:xfrm>
          <a:prstGeom prst="rect">
            <a:avLst/>
          </a:prstGeom>
          <a:noFill/>
          <a:ln>
            <a:noFill/>
          </a:ln>
        </p:spPr>
      </p:pic>
      <p:sp>
        <p:nvSpPr>
          <p:cNvPr id="969" name="Google Shape;969;p98"/>
          <p:cNvSpPr txBox="1"/>
          <p:nvPr/>
        </p:nvSpPr>
        <p:spPr>
          <a:xfrm>
            <a:off x="4000750" y="3146575"/>
            <a:ext cx="1143000" cy="291900"/>
          </a:xfrm>
          <a:prstGeom prst="rect">
            <a:avLst/>
          </a:prstGeom>
          <a:solidFill>
            <a:srgbClr val="FFFFFF"/>
          </a:solidFill>
          <a:ln>
            <a:noFill/>
          </a:ln>
        </p:spPr>
        <p:txBody>
          <a:bodyPr anchorCtr="0" anchor="ctr" bIns="34275" lIns="0" spcFirstLastPara="1" rIns="0" wrap="square" tIns="34275">
            <a:noAutofit/>
          </a:bodyPr>
          <a:lstStyle/>
          <a:p>
            <a:pPr indent="0" lvl="0" marL="0" marR="0" rtl="0" algn="ctr">
              <a:lnSpc>
                <a:spcPct val="90000"/>
              </a:lnSpc>
              <a:spcBef>
                <a:spcPts val="0"/>
              </a:spcBef>
              <a:spcAft>
                <a:spcPts val="0"/>
              </a:spcAft>
              <a:buClr>
                <a:srgbClr val="000000"/>
              </a:buClr>
              <a:buSzPts val="2100"/>
              <a:buFont typeface="Arial"/>
              <a:buNone/>
            </a:pPr>
            <a:r>
              <a:rPr lang="en" sz="2100">
                <a:solidFill>
                  <a:schemeClr val="dk1"/>
                </a:solidFill>
                <a:latin typeface="Source Sans Pro"/>
                <a:ea typeface="Source Sans Pro"/>
                <a:cs typeface="Source Sans Pro"/>
                <a:sym typeface="Source Sans Pro"/>
              </a:rPr>
              <a:t>Raw Data</a:t>
            </a:r>
            <a:endParaRPr i="0" sz="1000" u="none" cap="none" strike="noStrike">
              <a:solidFill>
                <a:schemeClr val="dk1"/>
              </a:solidFill>
              <a:latin typeface="Source Sans Pro"/>
              <a:ea typeface="Source Sans Pro"/>
              <a:cs typeface="Source Sans Pro"/>
              <a:sym typeface="Source Sans Pro"/>
            </a:endParaRPr>
          </a:p>
        </p:txBody>
      </p:sp>
      <p:sp>
        <p:nvSpPr>
          <p:cNvPr id="970" name="Google Shape;970;p98"/>
          <p:cNvSpPr txBox="1"/>
          <p:nvPr/>
        </p:nvSpPr>
        <p:spPr>
          <a:xfrm>
            <a:off x="3961489" y="4316690"/>
            <a:ext cx="1186200" cy="25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1"/>
                </a:solidFill>
                <a:latin typeface="Source Sans Pro"/>
                <a:ea typeface="Source Sans Pro"/>
                <a:cs typeface="Source Sans Pro"/>
                <a:sym typeface="Source Sans Pro"/>
              </a:rPr>
              <a:t>Semi-Structured</a:t>
            </a:r>
            <a:endParaRPr i="0" sz="1000" u="none" cap="none" strike="noStrike">
              <a:solidFill>
                <a:schemeClr val="dk1"/>
              </a:solidFill>
              <a:latin typeface="Source Sans Pro"/>
              <a:ea typeface="Source Sans Pro"/>
              <a:cs typeface="Source Sans Pro"/>
              <a:sym typeface="Source Sans Pro"/>
            </a:endParaRPr>
          </a:p>
        </p:txBody>
      </p:sp>
      <p:pic>
        <p:nvPicPr>
          <p:cNvPr id="971" name="Google Shape;971;p98"/>
          <p:cNvPicPr preferRelativeResize="0"/>
          <p:nvPr/>
        </p:nvPicPr>
        <p:blipFill rotWithShape="1">
          <a:blip r:embed="rId8">
            <a:alphaModFix/>
          </a:blip>
          <a:srcRect b="0" l="0" r="0" t="0"/>
          <a:stretch/>
        </p:blipFill>
        <p:spPr>
          <a:xfrm>
            <a:off x="1348490" y="4018881"/>
            <a:ext cx="214243" cy="260152"/>
          </a:xfrm>
          <a:prstGeom prst="rect">
            <a:avLst/>
          </a:prstGeom>
          <a:noFill/>
          <a:ln>
            <a:noFill/>
          </a:ln>
        </p:spPr>
      </p:pic>
      <p:pic>
        <p:nvPicPr>
          <p:cNvPr id="972" name="Google Shape;972;p98"/>
          <p:cNvPicPr preferRelativeResize="0"/>
          <p:nvPr/>
        </p:nvPicPr>
        <p:blipFill rotWithShape="1">
          <a:blip r:embed="rId8">
            <a:alphaModFix/>
          </a:blip>
          <a:srcRect b="0" l="0" r="0" t="0"/>
          <a:stretch/>
        </p:blipFill>
        <p:spPr>
          <a:xfrm>
            <a:off x="1670724" y="4018881"/>
            <a:ext cx="214243" cy="260152"/>
          </a:xfrm>
          <a:prstGeom prst="rect">
            <a:avLst/>
          </a:prstGeom>
          <a:noFill/>
          <a:ln>
            <a:noFill/>
          </a:ln>
        </p:spPr>
      </p:pic>
      <p:pic>
        <p:nvPicPr>
          <p:cNvPr id="973" name="Google Shape;973;p98"/>
          <p:cNvPicPr preferRelativeResize="0"/>
          <p:nvPr/>
        </p:nvPicPr>
        <p:blipFill rotWithShape="1">
          <a:blip r:embed="rId8">
            <a:alphaModFix/>
          </a:blip>
          <a:srcRect b="0" l="0" r="0" t="0"/>
          <a:stretch/>
        </p:blipFill>
        <p:spPr>
          <a:xfrm>
            <a:off x="1992958" y="4018881"/>
            <a:ext cx="214243" cy="260152"/>
          </a:xfrm>
          <a:prstGeom prst="rect">
            <a:avLst/>
          </a:prstGeom>
          <a:noFill/>
          <a:ln>
            <a:noFill/>
          </a:ln>
        </p:spPr>
      </p:pic>
      <p:pic>
        <p:nvPicPr>
          <p:cNvPr id="974" name="Google Shape;974;p98"/>
          <p:cNvPicPr preferRelativeResize="0"/>
          <p:nvPr/>
        </p:nvPicPr>
        <p:blipFill rotWithShape="1">
          <a:blip r:embed="rId9">
            <a:alphaModFix/>
          </a:blip>
          <a:srcRect b="0" l="0" r="0" t="0"/>
          <a:stretch/>
        </p:blipFill>
        <p:spPr>
          <a:xfrm>
            <a:off x="7690282" y="4003087"/>
            <a:ext cx="291738" cy="291738"/>
          </a:xfrm>
          <a:prstGeom prst="rect">
            <a:avLst/>
          </a:prstGeom>
          <a:noFill/>
          <a:ln>
            <a:noFill/>
          </a:ln>
        </p:spPr>
      </p:pic>
      <p:pic>
        <p:nvPicPr>
          <p:cNvPr id="975" name="Google Shape;975;p98"/>
          <p:cNvPicPr preferRelativeResize="0"/>
          <p:nvPr/>
        </p:nvPicPr>
        <p:blipFill rotWithShape="1">
          <a:blip r:embed="rId10">
            <a:alphaModFix/>
          </a:blip>
          <a:srcRect b="0" l="0" r="0" t="0"/>
          <a:stretch/>
        </p:blipFill>
        <p:spPr>
          <a:xfrm>
            <a:off x="6890803" y="4003087"/>
            <a:ext cx="291738" cy="291738"/>
          </a:xfrm>
          <a:prstGeom prst="rect">
            <a:avLst/>
          </a:prstGeom>
          <a:noFill/>
          <a:ln>
            <a:noFill/>
          </a:ln>
        </p:spPr>
      </p:pic>
      <p:pic>
        <p:nvPicPr>
          <p:cNvPr id="976" name="Google Shape;976;p98"/>
          <p:cNvPicPr preferRelativeResize="0"/>
          <p:nvPr/>
        </p:nvPicPr>
        <p:blipFill rotWithShape="1">
          <a:blip r:embed="rId11">
            <a:alphaModFix/>
          </a:blip>
          <a:srcRect b="0" l="0" r="0" t="0"/>
          <a:stretch/>
        </p:blipFill>
        <p:spPr>
          <a:xfrm>
            <a:off x="3962621" y="4002701"/>
            <a:ext cx="291738" cy="291738"/>
          </a:xfrm>
          <a:prstGeom prst="rect">
            <a:avLst/>
          </a:prstGeom>
          <a:noFill/>
          <a:ln>
            <a:noFill/>
          </a:ln>
        </p:spPr>
      </p:pic>
      <p:pic>
        <p:nvPicPr>
          <p:cNvPr id="977" name="Google Shape;977;p98"/>
          <p:cNvPicPr preferRelativeResize="0"/>
          <p:nvPr/>
        </p:nvPicPr>
        <p:blipFill rotWithShape="1">
          <a:blip r:embed="rId12">
            <a:alphaModFix/>
          </a:blip>
          <a:srcRect b="0" l="0" r="0" t="0"/>
          <a:stretch/>
        </p:blipFill>
        <p:spPr>
          <a:xfrm>
            <a:off x="7290543" y="4003077"/>
            <a:ext cx="291738" cy="291738"/>
          </a:xfrm>
          <a:prstGeom prst="rect">
            <a:avLst/>
          </a:prstGeom>
          <a:noFill/>
          <a:ln>
            <a:noFill/>
          </a:ln>
        </p:spPr>
      </p:pic>
      <p:cxnSp>
        <p:nvCxnSpPr>
          <p:cNvPr id="978" name="Google Shape;978;p98"/>
          <p:cNvCxnSpPr/>
          <p:nvPr/>
        </p:nvCxnSpPr>
        <p:spPr>
          <a:xfrm rot="10800000">
            <a:off x="1727900" y="3582074"/>
            <a:ext cx="0" cy="341400"/>
          </a:xfrm>
          <a:prstGeom prst="straightConnector1">
            <a:avLst/>
          </a:prstGeom>
          <a:noFill/>
          <a:ln cap="flat" cmpd="sng" w="28575">
            <a:solidFill>
              <a:schemeClr val="dk1"/>
            </a:solidFill>
            <a:prstDash val="solid"/>
            <a:round/>
            <a:headEnd len="sm" w="sm" type="none"/>
            <a:tailEnd len="med" w="med" type="stealth"/>
          </a:ln>
        </p:spPr>
      </p:cxnSp>
      <p:cxnSp>
        <p:nvCxnSpPr>
          <p:cNvPr id="979" name="Google Shape;979;p98"/>
          <p:cNvCxnSpPr/>
          <p:nvPr/>
        </p:nvCxnSpPr>
        <p:spPr>
          <a:xfrm>
            <a:off x="1035655" y="3924334"/>
            <a:ext cx="7187400" cy="10500"/>
          </a:xfrm>
          <a:prstGeom prst="straightConnector1">
            <a:avLst/>
          </a:prstGeom>
          <a:noFill/>
          <a:ln cap="flat" cmpd="sng" w="28575">
            <a:solidFill>
              <a:schemeClr val="dk1"/>
            </a:solidFill>
            <a:prstDash val="solid"/>
            <a:round/>
            <a:headEnd len="sm" w="sm" type="none"/>
            <a:tailEnd len="sm" w="sm" type="none"/>
          </a:ln>
        </p:spPr>
      </p:cxnSp>
      <p:cxnSp>
        <p:nvCxnSpPr>
          <p:cNvPr id="980" name="Google Shape;980;p98"/>
          <p:cNvCxnSpPr/>
          <p:nvPr/>
        </p:nvCxnSpPr>
        <p:spPr>
          <a:xfrm rot="10800000">
            <a:off x="4568240" y="3582074"/>
            <a:ext cx="0" cy="341400"/>
          </a:xfrm>
          <a:prstGeom prst="straightConnector1">
            <a:avLst/>
          </a:prstGeom>
          <a:noFill/>
          <a:ln cap="flat" cmpd="sng" w="28575">
            <a:solidFill>
              <a:schemeClr val="dk1"/>
            </a:solidFill>
            <a:prstDash val="solid"/>
            <a:round/>
            <a:headEnd len="sm" w="sm" type="none"/>
            <a:tailEnd len="med" w="med" type="stealth"/>
          </a:ln>
        </p:spPr>
      </p:cxnSp>
      <p:cxnSp>
        <p:nvCxnSpPr>
          <p:cNvPr id="981" name="Google Shape;981;p98"/>
          <p:cNvCxnSpPr/>
          <p:nvPr/>
        </p:nvCxnSpPr>
        <p:spPr>
          <a:xfrm rot="10800000">
            <a:off x="7455475" y="3582074"/>
            <a:ext cx="0" cy="341400"/>
          </a:xfrm>
          <a:prstGeom prst="straightConnector1">
            <a:avLst/>
          </a:prstGeom>
          <a:noFill/>
          <a:ln cap="flat" cmpd="sng" w="28575">
            <a:solidFill>
              <a:schemeClr val="dk1"/>
            </a:solidFill>
            <a:prstDash val="solid"/>
            <a:round/>
            <a:headEnd len="sm" w="sm" type="none"/>
            <a:tailEnd len="med" w="med" type="stealth"/>
          </a:ln>
        </p:spPr>
      </p:cxnSp>
      <p:pic>
        <p:nvPicPr>
          <p:cNvPr id="982" name="Google Shape;982;p98"/>
          <p:cNvPicPr preferRelativeResize="0"/>
          <p:nvPr/>
        </p:nvPicPr>
        <p:blipFill rotWithShape="1">
          <a:blip r:embed="rId11">
            <a:alphaModFix/>
          </a:blip>
          <a:srcRect b="0" l="0" r="0" t="0"/>
          <a:stretch/>
        </p:blipFill>
        <p:spPr>
          <a:xfrm>
            <a:off x="4279127" y="4002701"/>
            <a:ext cx="291738" cy="291738"/>
          </a:xfrm>
          <a:prstGeom prst="rect">
            <a:avLst/>
          </a:prstGeom>
          <a:noFill/>
          <a:ln>
            <a:noFill/>
          </a:ln>
        </p:spPr>
      </p:pic>
      <p:pic>
        <p:nvPicPr>
          <p:cNvPr id="983" name="Google Shape;983;p98"/>
          <p:cNvPicPr preferRelativeResize="0"/>
          <p:nvPr/>
        </p:nvPicPr>
        <p:blipFill rotWithShape="1">
          <a:blip r:embed="rId11">
            <a:alphaModFix/>
          </a:blip>
          <a:srcRect b="0" l="0" r="0" t="0"/>
          <a:stretch/>
        </p:blipFill>
        <p:spPr>
          <a:xfrm>
            <a:off x="4912140" y="4002701"/>
            <a:ext cx="291738" cy="291738"/>
          </a:xfrm>
          <a:prstGeom prst="rect">
            <a:avLst/>
          </a:prstGeom>
          <a:noFill/>
          <a:ln>
            <a:noFill/>
          </a:ln>
        </p:spPr>
      </p:pic>
      <p:pic>
        <p:nvPicPr>
          <p:cNvPr id="984" name="Google Shape;984;p98"/>
          <p:cNvPicPr preferRelativeResize="0"/>
          <p:nvPr/>
        </p:nvPicPr>
        <p:blipFill rotWithShape="1">
          <a:blip r:embed="rId11">
            <a:alphaModFix/>
          </a:blip>
          <a:srcRect b="0" l="0" r="0" t="0"/>
          <a:stretch/>
        </p:blipFill>
        <p:spPr>
          <a:xfrm>
            <a:off x="4595634" y="4002701"/>
            <a:ext cx="291738" cy="291738"/>
          </a:xfrm>
          <a:prstGeom prst="rect">
            <a:avLst/>
          </a:prstGeom>
          <a:noFill/>
          <a:ln>
            <a:noFill/>
          </a:ln>
        </p:spPr>
      </p:pic>
      <p:sp>
        <p:nvSpPr>
          <p:cNvPr id="985" name="Google Shape;985;p98"/>
          <p:cNvSpPr txBox="1"/>
          <p:nvPr/>
        </p:nvSpPr>
        <p:spPr>
          <a:xfrm>
            <a:off x="6729675" y="4316690"/>
            <a:ext cx="1451700" cy="25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chemeClr val="dk1"/>
                </a:solidFill>
                <a:latin typeface="Source Sans Pro"/>
                <a:ea typeface="Source Sans Pro"/>
                <a:cs typeface="Source Sans Pro"/>
                <a:sym typeface="Source Sans Pro"/>
              </a:rPr>
              <a:t>Unstructured Data</a:t>
            </a:r>
            <a:endParaRPr i="0" sz="1000" u="none" cap="none" strike="noStrike">
              <a:solidFill>
                <a:schemeClr val="dk1"/>
              </a:solidFill>
              <a:latin typeface="Source Sans Pro"/>
              <a:ea typeface="Source Sans Pro"/>
              <a:cs typeface="Source Sans Pro"/>
              <a:sym typeface="Source Sans Pro"/>
            </a:endParaRPr>
          </a:p>
        </p:txBody>
      </p:sp>
      <p:sp>
        <p:nvSpPr>
          <p:cNvPr id="986" name="Google Shape;986;p98"/>
          <p:cNvSpPr txBox="1"/>
          <p:nvPr/>
        </p:nvSpPr>
        <p:spPr>
          <a:xfrm>
            <a:off x="236118" y="4316690"/>
            <a:ext cx="3083400" cy="25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1"/>
                </a:solidFill>
                <a:latin typeface="Source Sans Pro"/>
                <a:ea typeface="Source Sans Pro"/>
                <a:cs typeface="Source Sans Pro"/>
                <a:sym typeface="Source Sans Pro"/>
              </a:rPr>
              <a:t>Structured</a:t>
            </a:r>
            <a:endParaRPr i="0" sz="1000" u="none" cap="none" strike="noStrike">
              <a:solidFill>
                <a:schemeClr val="dk1"/>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99"/>
          <p:cNvSpPr txBox="1"/>
          <p:nvPr>
            <p:ph type="title"/>
          </p:nvPr>
        </p:nvSpPr>
        <p:spPr>
          <a:xfrm>
            <a:off x="259301" y="205383"/>
            <a:ext cx="6333900" cy="5580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Clr>
                <a:schemeClr val="dk1"/>
              </a:buClr>
              <a:buSzPts val="3000"/>
              <a:buFont typeface="Barlow"/>
              <a:buNone/>
            </a:pPr>
            <a:r>
              <a:rPr lang="en"/>
              <a:t>Azure Databricks, Synapse Integration</a:t>
            </a:r>
            <a:endParaRPr/>
          </a:p>
        </p:txBody>
      </p:sp>
      <p:sp>
        <p:nvSpPr>
          <p:cNvPr id="992" name="Google Shape;992;p99"/>
          <p:cNvSpPr txBox="1"/>
          <p:nvPr>
            <p:ph idx="1" type="body"/>
          </p:nvPr>
        </p:nvSpPr>
        <p:spPr>
          <a:xfrm>
            <a:off x="345731" y="1189444"/>
            <a:ext cx="5534700" cy="3443100"/>
          </a:xfrm>
          <a:prstGeom prst="rect">
            <a:avLst/>
          </a:prstGeom>
          <a:noFill/>
          <a:ln>
            <a:noFill/>
          </a:ln>
        </p:spPr>
        <p:txBody>
          <a:bodyPr anchorCtr="0" anchor="t" bIns="34275" lIns="0" spcFirstLastPara="1" rIns="0" wrap="square" tIns="34275">
            <a:noAutofit/>
          </a:bodyPr>
          <a:lstStyle/>
          <a:p>
            <a:pPr indent="-171450" lvl="0" marL="177800" rtl="0" algn="l">
              <a:lnSpc>
                <a:spcPct val="90000"/>
              </a:lnSpc>
              <a:spcBef>
                <a:spcPts val="0"/>
              </a:spcBef>
              <a:spcAft>
                <a:spcPts val="0"/>
              </a:spcAft>
              <a:buSzPts val="1500"/>
              <a:buChar char="▪"/>
            </a:pPr>
            <a:r>
              <a:rPr lang="en" sz="1800"/>
              <a:t>Synapse Spark Connector </a:t>
            </a:r>
            <a:r>
              <a:rPr lang="en" sz="1100"/>
              <a:t>(</a:t>
            </a:r>
            <a:r>
              <a:rPr lang="en" sz="1100" u="sng">
                <a:solidFill>
                  <a:schemeClr val="hlink"/>
                </a:solidFill>
                <a:hlinkClick r:id="rId3"/>
              </a:rPr>
              <a:t>Docs</a:t>
            </a:r>
            <a:r>
              <a:rPr lang="en" sz="1100"/>
              <a:t>)</a:t>
            </a:r>
            <a:endParaRPr sz="1800"/>
          </a:p>
          <a:p>
            <a:pPr indent="-203200" lvl="1" marL="685800" rtl="0" algn="l">
              <a:lnSpc>
                <a:spcPct val="90000"/>
              </a:lnSpc>
              <a:spcBef>
                <a:spcPts val="0"/>
              </a:spcBef>
              <a:spcAft>
                <a:spcPts val="0"/>
              </a:spcAft>
              <a:buSzPts val="600"/>
              <a:buChar char="▪"/>
            </a:pPr>
            <a:r>
              <a:rPr lang="en" sz="1500"/>
              <a:t>Optimized connector for reading data from and writing data to Azure Synapse</a:t>
            </a:r>
            <a:endParaRPr sz="1500"/>
          </a:p>
          <a:p>
            <a:pPr indent="-203200" lvl="1" marL="685800" rtl="0" algn="l">
              <a:lnSpc>
                <a:spcPct val="90000"/>
              </a:lnSpc>
              <a:spcBef>
                <a:spcPts val="0"/>
              </a:spcBef>
              <a:spcAft>
                <a:spcPts val="0"/>
              </a:spcAft>
              <a:buSzPts val="600"/>
              <a:buChar char="▪"/>
            </a:pPr>
            <a:r>
              <a:rPr b="1" lang="en" sz="1500"/>
              <a:t>DBR 7.0+ supports Synapse COPY command </a:t>
            </a:r>
            <a:endParaRPr b="1" sz="1500"/>
          </a:p>
          <a:p>
            <a:pPr indent="-203200" lvl="1" marL="685800" rtl="0" algn="l">
              <a:lnSpc>
                <a:spcPct val="90000"/>
              </a:lnSpc>
              <a:spcBef>
                <a:spcPts val="0"/>
              </a:spcBef>
              <a:spcAft>
                <a:spcPts val="0"/>
              </a:spcAft>
              <a:buSzPts val="600"/>
              <a:buChar char="▪"/>
            </a:pPr>
            <a:r>
              <a:rPr lang="en" sz="1500"/>
              <a:t>Supports streaming</a:t>
            </a:r>
            <a:endParaRPr sz="1500"/>
          </a:p>
          <a:p>
            <a:pPr indent="0" lvl="0" marL="0" rtl="0" algn="l">
              <a:lnSpc>
                <a:spcPct val="90000"/>
              </a:lnSpc>
              <a:spcBef>
                <a:spcPts val="0"/>
              </a:spcBef>
              <a:spcAft>
                <a:spcPts val="0"/>
              </a:spcAft>
              <a:buNone/>
            </a:pPr>
            <a:r>
              <a:t/>
            </a:r>
            <a:endParaRPr sz="1800"/>
          </a:p>
          <a:p>
            <a:pPr indent="-158750" lvl="0" marL="177800" rtl="0" algn="l">
              <a:lnSpc>
                <a:spcPct val="90000"/>
              </a:lnSpc>
              <a:spcBef>
                <a:spcPts val="0"/>
              </a:spcBef>
              <a:spcAft>
                <a:spcPts val="0"/>
              </a:spcAft>
              <a:buSzPts val="1300"/>
              <a:buChar char="▪"/>
            </a:pPr>
            <a:r>
              <a:rPr lang="en" sz="1800"/>
              <a:t>Delta Lake Support</a:t>
            </a:r>
            <a:endParaRPr sz="1800"/>
          </a:p>
          <a:p>
            <a:pPr indent="-215900" lvl="1" marL="685800" rtl="0" algn="l">
              <a:lnSpc>
                <a:spcPct val="90000"/>
              </a:lnSpc>
              <a:spcBef>
                <a:spcPts val="0"/>
              </a:spcBef>
              <a:spcAft>
                <a:spcPts val="0"/>
              </a:spcAft>
              <a:buSzPts val="800"/>
              <a:buChar char="▪"/>
            </a:pPr>
            <a:r>
              <a:rPr lang="en" sz="1500"/>
              <a:t>Azure Databricks and Synapse Spark </a:t>
            </a:r>
            <a:r>
              <a:rPr lang="en" sz="1100"/>
              <a:t>(</a:t>
            </a:r>
            <a:r>
              <a:rPr lang="en" sz="1100" u="sng">
                <a:solidFill>
                  <a:schemeClr val="hlink"/>
                </a:solidFill>
                <a:hlinkClick r:id="rId4"/>
              </a:rPr>
              <a:t>Docs</a:t>
            </a:r>
            <a:r>
              <a:rPr lang="en" sz="1100"/>
              <a:t>)</a:t>
            </a:r>
            <a:r>
              <a:rPr lang="en" sz="1500"/>
              <a:t> support Delta Lake</a:t>
            </a:r>
            <a:endParaRPr sz="1500"/>
          </a:p>
          <a:p>
            <a:pPr indent="-215900" lvl="1" marL="685800" rtl="0" algn="l">
              <a:lnSpc>
                <a:spcPct val="90000"/>
              </a:lnSpc>
              <a:spcBef>
                <a:spcPts val="0"/>
              </a:spcBef>
              <a:spcAft>
                <a:spcPts val="0"/>
              </a:spcAft>
              <a:buSzPts val="800"/>
              <a:buChar char="▪"/>
            </a:pPr>
            <a:r>
              <a:rPr lang="en" sz="1500"/>
              <a:t>Mapping Data Flows in ADF supports Delta Lake (</a:t>
            </a:r>
            <a:r>
              <a:rPr lang="en" sz="1100" u="sng">
                <a:solidFill>
                  <a:schemeClr val="hlink"/>
                </a:solidFill>
                <a:hlinkClick r:id="rId5"/>
              </a:rPr>
              <a:t>Docs</a:t>
            </a:r>
            <a:r>
              <a:rPr lang="en" sz="1500"/>
              <a:t>), which enabled easy copy from Delta Lake into Synapse via ADF.</a:t>
            </a:r>
            <a:endParaRPr sz="1500"/>
          </a:p>
          <a:p>
            <a:pPr indent="0" lvl="0" marL="0" rtl="0" algn="l">
              <a:lnSpc>
                <a:spcPct val="90000"/>
              </a:lnSpc>
              <a:spcBef>
                <a:spcPts val="0"/>
              </a:spcBef>
              <a:spcAft>
                <a:spcPts val="0"/>
              </a:spcAft>
              <a:buNone/>
            </a:pPr>
            <a:r>
              <a:t/>
            </a:r>
            <a:endParaRPr sz="1800"/>
          </a:p>
          <a:p>
            <a:pPr indent="-158750" lvl="0" marL="177800" rtl="0" algn="l">
              <a:lnSpc>
                <a:spcPct val="90000"/>
              </a:lnSpc>
              <a:spcBef>
                <a:spcPts val="0"/>
              </a:spcBef>
              <a:spcAft>
                <a:spcPts val="0"/>
              </a:spcAft>
              <a:buSzPts val="1300"/>
              <a:buChar char="▪"/>
            </a:pPr>
            <a:r>
              <a:rPr lang="en" sz="1800"/>
              <a:t>Synapse Pipelines</a:t>
            </a:r>
            <a:endParaRPr sz="1800"/>
          </a:p>
          <a:p>
            <a:pPr indent="-203200" lvl="1" marL="685800" rtl="0" algn="l">
              <a:lnSpc>
                <a:spcPct val="90000"/>
              </a:lnSpc>
              <a:spcBef>
                <a:spcPts val="0"/>
              </a:spcBef>
              <a:spcAft>
                <a:spcPts val="0"/>
              </a:spcAft>
              <a:buSzPts val="600"/>
              <a:buChar char="▪"/>
            </a:pPr>
            <a:r>
              <a:rPr lang="en" sz="1500"/>
              <a:t>Synapse Pipelines can execute Azure Databricks Notebooks, JARs, and Py files (</a:t>
            </a:r>
            <a:r>
              <a:rPr lang="en" sz="1100" u="sng">
                <a:solidFill>
                  <a:schemeClr val="hlink"/>
                </a:solidFill>
                <a:hlinkClick r:id="rId6"/>
              </a:rPr>
              <a:t>Docs</a:t>
            </a:r>
            <a:r>
              <a:rPr lang="en" sz="1500"/>
              <a:t>)</a:t>
            </a:r>
            <a:endParaRPr sz="1500"/>
          </a:p>
          <a:p>
            <a:pPr indent="0" lvl="0" marL="0" rtl="0" algn="l">
              <a:lnSpc>
                <a:spcPct val="90000"/>
              </a:lnSpc>
              <a:spcBef>
                <a:spcPts val="800"/>
              </a:spcBef>
              <a:spcAft>
                <a:spcPts val="0"/>
              </a:spcAft>
              <a:buSzPts val="1600"/>
              <a:buNone/>
            </a:pPr>
            <a:r>
              <a:t/>
            </a:r>
            <a:endParaRPr sz="1800"/>
          </a:p>
        </p:txBody>
      </p:sp>
      <p:pic>
        <p:nvPicPr>
          <p:cNvPr id="993" name="Google Shape;993;p99"/>
          <p:cNvPicPr preferRelativeResize="0"/>
          <p:nvPr/>
        </p:nvPicPr>
        <p:blipFill>
          <a:blip r:embed="rId7">
            <a:alphaModFix/>
          </a:blip>
          <a:stretch>
            <a:fillRect/>
          </a:stretch>
        </p:blipFill>
        <p:spPr>
          <a:xfrm>
            <a:off x="6190070" y="2030281"/>
            <a:ext cx="1082930" cy="1082940"/>
          </a:xfrm>
          <a:prstGeom prst="rect">
            <a:avLst/>
          </a:prstGeom>
          <a:noFill/>
          <a:ln>
            <a:noFill/>
          </a:ln>
        </p:spPr>
      </p:pic>
      <p:pic>
        <p:nvPicPr>
          <p:cNvPr id="994" name="Google Shape;994;p99"/>
          <p:cNvPicPr preferRelativeResize="0"/>
          <p:nvPr/>
        </p:nvPicPr>
        <p:blipFill>
          <a:blip r:embed="rId8">
            <a:alphaModFix/>
          </a:blip>
          <a:stretch>
            <a:fillRect/>
          </a:stretch>
        </p:blipFill>
        <p:spPr>
          <a:xfrm>
            <a:off x="7762775" y="1988297"/>
            <a:ext cx="1082952" cy="1166925"/>
          </a:xfrm>
          <a:prstGeom prst="rect">
            <a:avLst/>
          </a:prstGeom>
          <a:noFill/>
          <a:ln>
            <a:noFill/>
          </a:ln>
        </p:spPr>
      </p:pic>
      <p:sp>
        <p:nvSpPr>
          <p:cNvPr id="995" name="Google Shape;995;p99"/>
          <p:cNvSpPr/>
          <p:nvPr/>
        </p:nvSpPr>
        <p:spPr>
          <a:xfrm rot="5400000">
            <a:off x="7324352" y="2340300"/>
            <a:ext cx="387000" cy="4629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00"/>
          <p:cNvSpPr txBox="1"/>
          <p:nvPr>
            <p:ph type="title"/>
          </p:nvPr>
        </p:nvSpPr>
        <p:spPr>
          <a:xfrm>
            <a:off x="345735" y="2074663"/>
            <a:ext cx="8169600" cy="9942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Case Studies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01"/>
          <p:cNvSpPr txBox="1"/>
          <p:nvPr>
            <p:ph type="ctrTitle"/>
          </p:nvPr>
        </p:nvSpPr>
        <p:spPr>
          <a:xfrm>
            <a:off x="415016" y="288482"/>
            <a:ext cx="3570600" cy="1292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rgbClr val="7F7F7F"/>
              </a:buClr>
              <a:buSzPts val="1800"/>
              <a:buFont typeface="Quattrocento Sans"/>
              <a:buNone/>
            </a:pPr>
            <a:r>
              <a:rPr lang="en">
                <a:solidFill>
                  <a:schemeClr val="dk1"/>
                </a:solidFill>
                <a:latin typeface="Calibri"/>
                <a:ea typeface="Calibri"/>
                <a:cs typeface="Calibri"/>
                <a:sym typeface="Calibri"/>
              </a:rPr>
              <a:t>Bond Brand Loyalty accelerated reporting from 1 month to 4 hours with Azure Databricks Delta Lake</a:t>
            </a:r>
            <a:endParaRPr>
              <a:solidFill>
                <a:schemeClr val="dk1"/>
              </a:solidFill>
              <a:latin typeface="Calibri"/>
              <a:ea typeface="Calibri"/>
              <a:cs typeface="Calibri"/>
              <a:sym typeface="Calibri"/>
            </a:endParaRPr>
          </a:p>
        </p:txBody>
      </p:sp>
      <p:sp>
        <p:nvSpPr>
          <p:cNvPr id="1007" name="Google Shape;1007;p101"/>
          <p:cNvSpPr txBox="1"/>
          <p:nvPr>
            <p:ph idx="1" type="body"/>
          </p:nvPr>
        </p:nvSpPr>
        <p:spPr>
          <a:xfrm>
            <a:off x="415016" y="1767421"/>
            <a:ext cx="3513900" cy="2428200"/>
          </a:xfrm>
          <a:prstGeom prst="rect">
            <a:avLst/>
          </a:prstGeom>
          <a:noFill/>
          <a:ln>
            <a:noFill/>
          </a:ln>
        </p:spPr>
        <p:txBody>
          <a:bodyPr anchorCtr="0" anchor="t" bIns="0" lIns="0" spcFirstLastPara="1" rIns="0" wrap="square" tIns="0">
            <a:noAutofit/>
          </a:bodyPr>
          <a:lstStyle/>
          <a:p>
            <a:pPr indent="0" lvl="0" marL="0" rtl="0" algn="l">
              <a:lnSpc>
                <a:spcPct val="150000"/>
              </a:lnSpc>
              <a:spcBef>
                <a:spcPts val="0"/>
              </a:spcBef>
              <a:spcAft>
                <a:spcPts val="0"/>
              </a:spcAft>
              <a:buSzPts val="700"/>
              <a:buNone/>
            </a:pPr>
            <a:r>
              <a:rPr lang="en">
                <a:latin typeface="Calibri"/>
                <a:ea typeface="Calibri"/>
                <a:cs typeface="Calibri"/>
                <a:sym typeface="Calibri"/>
              </a:rPr>
              <a:t>Bond Brand Loyalty works with some of the world’s most influential and valuable brands. Recognized by Forrester, Gartner, and Loyalty 360 as a market leader, Bond has expertise in human and digital experience design.</a:t>
            </a:r>
            <a:endParaRPr sz="300">
              <a:latin typeface="Calibri"/>
              <a:ea typeface="Calibri"/>
              <a:cs typeface="Calibri"/>
              <a:sym typeface="Calibri"/>
            </a:endParaRPr>
          </a:p>
          <a:p>
            <a:pPr indent="0" lvl="0" marL="0" rtl="0" algn="l">
              <a:spcBef>
                <a:spcPts val="0"/>
              </a:spcBef>
              <a:spcAft>
                <a:spcPts val="0"/>
              </a:spcAft>
              <a:buSzPts val="700"/>
              <a:buNone/>
            </a:pPr>
            <a:r>
              <a:t/>
            </a:r>
            <a:endParaRPr sz="300">
              <a:latin typeface="Calibri"/>
              <a:ea typeface="Calibri"/>
              <a:cs typeface="Calibri"/>
              <a:sym typeface="Calibri"/>
            </a:endParaRPr>
          </a:p>
          <a:p>
            <a:pPr indent="0" lvl="0" marL="0" rtl="0" algn="l">
              <a:lnSpc>
                <a:spcPct val="150000"/>
              </a:lnSpc>
              <a:spcBef>
                <a:spcPts val="0"/>
              </a:spcBef>
              <a:spcAft>
                <a:spcPts val="0"/>
              </a:spcAft>
              <a:buSzPts val="700"/>
              <a:buNone/>
            </a:pPr>
            <a:r>
              <a:rPr lang="en">
                <a:latin typeface="Calibri"/>
                <a:ea typeface="Calibri"/>
                <a:cs typeface="Calibri"/>
                <a:sym typeface="Calibri"/>
              </a:rPr>
              <a:t>Bond uses Azure Databricks Delta Lake to provide near real-time reporting for customers. Azure Data Factory is used to move data from on-premises sources to Delta Lake, where it is processed using Azure Databricks.</a:t>
            </a:r>
            <a:endParaRPr sz="300">
              <a:latin typeface="Calibri"/>
              <a:ea typeface="Calibri"/>
              <a:cs typeface="Calibri"/>
              <a:sym typeface="Calibri"/>
            </a:endParaRPr>
          </a:p>
          <a:p>
            <a:pPr indent="0" lvl="0" marL="0" rtl="0" algn="l">
              <a:spcBef>
                <a:spcPts val="0"/>
              </a:spcBef>
              <a:spcAft>
                <a:spcPts val="0"/>
              </a:spcAft>
              <a:buSzPts val="700"/>
              <a:buNone/>
            </a:pPr>
            <a:r>
              <a:t/>
            </a:r>
            <a:endParaRPr sz="300">
              <a:latin typeface="Calibri"/>
              <a:ea typeface="Calibri"/>
              <a:cs typeface="Calibri"/>
              <a:sym typeface="Calibri"/>
            </a:endParaRPr>
          </a:p>
          <a:p>
            <a:pPr indent="0" lvl="0" marL="0" rtl="0" algn="l">
              <a:lnSpc>
                <a:spcPct val="150000"/>
              </a:lnSpc>
              <a:spcBef>
                <a:spcPts val="0"/>
              </a:spcBef>
              <a:spcAft>
                <a:spcPts val="0"/>
              </a:spcAft>
              <a:buSzPts val="700"/>
              <a:buNone/>
            </a:pPr>
            <a:r>
              <a:rPr lang="en">
                <a:latin typeface="Calibri"/>
                <a:ea typeface="Calibri"/>
                <a:cs typeface="Calibri"/>
                <a:sym typeface="Calibri"/>
              </a:rPr>
              <a:t>“Azure Databricks has unlocked a new world and using data in a new way. It opens the door to a future of ML with no data latency, delivering results in near real-time,” explained Sarah Willock, Manager of Digital Development at Bond. “We are already seeing efficiencies  and our data reporting pipeline is much easier to maintain and far more reliable.”</a:t>
            </a:r>
            <a:endParaRPr>
              <a:latin typeface="Calibri"/>
              <a:ea typeface="Calibri"/>
              <a:cs typeface="Calibri"/>
              <a:sym typeface="Calibri"/>
            </a:endParaRPr>
          </a:p>
        </p:txBody>
      </p:sp>
      <p:sp>
        <p:nvSpPr>
          <p:cNvPr id="1008" name="Google Shape;1008;p101"/>
          <p:cNvSpPr txBox="1"/>
          <p:nvPr>
            <p:ph idx="4" type="body"/>
          </p:nvPr>
        </p:nvSpPr>
        <p:spPr>
          <a:xfrm>
            <a:off x="6028845" y="4605951"/>
            <a:ext cx="867600" cy="348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600"/>
              <a:buNone/>
            </a:pPr>
            <a:r>
              <a:rPr lang="en"/>
              <a:t>Toronto, Canada</a:t>
            </a:r>
            <a:endParaRPr/>
          </a:p>
        </p:txBody>
      </p:sp>
      <p:sp>
        <p:nvSpPr>
          <p:cNvPr id="1009" name="Google Shape;1009;p101"/>
          <p:cNvSpPr txBox="1"/>
          <p:nvPr>
            <p:ph idx="5" type="body"/>
          </p:nvPr>
        </p:nvSpPr>
        <p:spPr>
          <a:xfrm>
            <a:off x="4900282" y="4618783"/>
            <a:ext cx="1032600" cy="348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600"/>
              <a:buNone/>
            </a:pPr>
            <a:r>
              <a:rPr lang="en"/>
              <a:t>Marketing Consulting</a:t>
            </a:r>
            <a:endParaRPr/>
          </a:p>
        </p:txBody>
      </p:sp>
      <p:sp>
        <p:nvSpPr>
          <p:cNvPr id="1010" name="Google Shape;1010;p101"/>
          <p:cNvSpPr txBox="1"/>
          <p:nvPr>
            <p:ph idx="6" type="body"/>
          </p:nvPr>
        </p:nvSpPr>
        <p:spPr>
          <a:xfrm>
            <a:off x="3762962" y="4612358"/>
            <a:ext cx="924300" cy="348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600"/>
              <a:buNone/>
            </a:pPr>
            <a:r>
              <a:rPr lang="en"/>
              <a:t>500</a:t>
            </a:r>
            <a:endParaRPr/>
          </a:p>
        </p:txBody>
      </p:sp>
      <p:sp>
        <p:nvSpPr>
          <p:cNvPr id="1011" name="Google Shape;1011;p101"/>
          <p:cNvSpPr txBox="1"/>
          <p:nvPr>
            <p:ph idx="7" type="body"/>
          </p:nvPr>
        </p:nvSpPr>
        <p:spPr>
          <a:xfrm>
            <a:off x="2401091" y="4552803"/>
            <a:ext cx="1464900" cy="563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600"/>
              <a:buNone/>
            </a:pPr>
            <a:r>
              <a:rPr lang="en"/>
              <a:t>Azure Databricks</a:t>
            </a:r>
            <a:endParaRPr/>
          </a:p>
          <a:p>
            <a:pPr indent="0" lvl="0" marL="0" rtl="0" algn="l">
              <a:lnSpc>
                <a:spcPct val="90000"/>
              </a:lnSpc>
              <a:spcBef>
                <a:spcPts val="0"/>
              </a:spcBef>
              <a:spcAft>
                <a:spcPts val="0"/>
              </a:spcAft>
              <a:buSzPts val="600"/>
              <a:buNone/>
            </a:pPr>
            <a:r>
              <a:rPr lang="en"/>
              <a:t>Azure Data Factory</a:t>
            </a:r>
            <a:endParaRPr/>
          </a:p>
          <a:p>
            <a:pPr indent="0" lvl="0" marL="0" rtl="0" algn="l">
              <a:lnSpc>
                <a:spcPct val="90000"/>
              </a:lnSpc>
              <a:spcBef>
                <a:spcPts val="0"/>
              </a:spcBef>
              <a:spcAft>
                <a:spcPts val="0"/>
              </a:spcAft>
              <a:buSzPts val="600"/>
              <a:buNone/>
            </a:pPr>
            <a:r>
              <a:rPr lang="en"/>
              <a:t>Azure Analytics Services</a:t>
            </a:r>
            <a:endParaRPr/>
          </a:p>
          <a:p>
            <a:pPr indent="0" lvl="0" marL="0" rtl="0" algn="l">
              <a:lnSpc>
                <a:spcPct val="90000"/>
              </a:lnSpc>
              <a:spcBef>
                <a:spcPts val="0"/>
              </a:spcBef>
              <a:spcAft>
                <a:spcPts val="0"/>
              </a:spcAft>
              <a:buSzPts val="600"/>
              <a:buNone/>
            </a:pPr>
            <a:r>
              <a:rPr lang="en"/>
              <a:t>Azure Synapse Data Warehouse</a:t>
            </a:r>
            <a:endParaRPr/>
          </a:p>
          <a:p>
            <a:pPr indent="0" lvl="0" marL="0" rtl="0" algn="l">
              <a:lnSpc>
                <a:spcPct val="90000"/>
              </a:lnSpc>
              <a:spcBef>
                <a:spcPts val="0"/>
              </a:spcBef>
              <a:spcAft>
                <a:spcPts val="0"/>
              </a:spcAft>
              <a:buSzPts val="600"/>
              <a:buNone/>
            </a:pPr>
            <a:r>
              <a:rPr lang="en"/>
              <a:t>Azure Power BI</a:t>
            </a:r>
            <a:endParaRPr/>
          </a:p>
        </p:txBody>
      </p:sp>
      <p:pic>
        <p:nvPicPr>
          <p:cNvPr id="1012" name="Google Shape;1012;p101">
            <a:hlinkClick r:id="rId3"/>
          </p:cNvPr>
          <p:cNvPicPr preferRelativeResize="0"/>
          <p:nvPr/>
        </p:nvPicPr>
        <p:blipFill rotWithShape="1">
          <a:blip r:embed="rId4">
            <a:alphaModFix/>
          </a:blip>
          <a:srcRect b="0" l="0" r="0" t="0"/>
          <a:stretch/>
        </p:blipFill>
        <p:spPr>
          <a:xfrm>
            <a:off x="8432592" y="4526223"/>
            <a:ext cx="254910" cy="281054"/>
          </a:xfrm>
          <a:prstGeom prst="rect">
            <a:avLst/>
          </a:prstGeom>
          <a:noFill/>
          <a:ln>
            <a:noFill/>
          </a:ln>
        </p:spPr>
      </p:pic>
      <p:sp>
        <p:nvSpPr>
          <p:cNvPr id="1013" name="Google Shape;1013;p101"/>
          <p:cNvSpPr txBox="1"/>
          <p:nvPr>
            <p:ph idx="6" type="body"/>
          </p:nvPr>
        </p:nvSpPr>
        <p:spPr>
          <a:xfrm>
            <a:off x="6028847" y="4459471"/>
            <a:ext cx="924300" cy="146400"/>
          </a:xfrm>
          <a:prstGeom prst="rect">
            <a:avLst/>
          </a:prstGeom>
          <a:solidFill>
            <a:srgbClr val="F2F2F2"/>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600"/>
              <a:buNone/>
            </a:pPr>
            <a:r>
              <a:rPr b="1" lang="en"/>
              <a:t>Location</a:t>
            </a:r>
            <a:endParaRPr b="1"/>
          </a:p>
        </p:txBody>
      </p:sp>
      <p:pic>
        <p:nvPicPr>
          <p:cNvPr id="1014" name="Google Shape;1014;p101"/>
          <p:cNvPicPr preferRelativeResize="0"/>
          <p:nvPr/>
        </p:nvPicPr>
        <p:blipFill>
          <a:blip r:embed="rId5">
            <a:alphaModFix/>
          </a:blip>
          <a:stretch>
            <a:fillRect/>
          </a:stretch>
        </p:blipFill>
        <p:spPr>
          <a:xfrm>
            <a:off x="154813" y="4381831"/>
            <a:ext cx="2094102" cy="622138"/>
          </a:xfrm>
          <a:prstGeom prst="rect">
            <a:avLst/>
          </a:prstGeom>
          <a:noFill/>
          <a:ln>
            <a:noFill/>
          </a:ln>
        </p:spPr>
      </p:pic>
      <p:pic>
        <p:nvPicPr>
          <p:cNvPr id="1015" name="Google Shape;1015;p101"/>
          <p:cNvPicPr preferRelativeResize="0"/>
          <p:nvPr/>
        </p:nvPicPr>
        <p:blipFill rotWithShape="1">
          <a:blip r:embed="rId6">
            <a:alphaModFix/>
          </a:blip>
          <a:srcRect b="0" l="11912" r="11920" t="0"/>
          <a:stretch/>
        </p:blipFill>
        <p:spPr>
          <a:xfrm>
            <a:off x="4285792" y="0"/>
            <a:ext cx="4858205" cy="425279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02"/>
          <p:cNvSpPr txBox="1"/>
          <p:nvPr>
            <p:ph type="title"/>
          </p:nvPr>
        </p:nvSpPr>
        <p:spPr>
          <a:xfrm>
            <a:off x="342000" y="876716"/>
            <a:ext cx="8487900" cy="674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300"/>
              <a:buFont typeface="Quattrocento Sans"/>
              <a:buNone/>
            </a:pPr>
            <a:r>
              <a:rPr lang="en" sz="2800">
                <a:latin typeface="Source Sans Pro"/>
                <a:ea typeface="Source Sans Pro"/>
                <a:cs typeface="Source Sans Pro"/>
                <a:sym typeface="Source Sans Pro"/>
              </a:rPr>
              <a:t>Bond Brand Loyalty architecture</a:t>
            </a:r>
            <a:endParaRPr sz="2800">
              <a:latin typeface="Source Sans Pro"/>
              <a:ea typeface="Source Sans Pro"/>
              <a:cs typeface="Source Sans Pro"/>
              <a:sym typeface="Source Sans Pro"/>
            </a:endParaRPr>
          </a:p>
        </p:txBody>
      </p:sp>
      <p:sp>
        <p:nvSpPr>
          <p:cNvPr id="1021" name="Google Shape;1021;p102"/>
          <p:cNvSpPr txBox="1"/>
          <p:nvPr>
            <p:ph idx="1" type="body"/>
          </p:nvPr>
        </p:nvSpPr>
        <p:spPr>
          <a:xfrm>
            <a:off x="6360797" y="1684234"/>
            <a:ext cx="2699700" cy="3072600"/>
          </a:xfrm>
          <a:prstGeom prst="rect">
            <a:avLst/>
          </a:prstGeom>
          <a:noFill/>
          <a:ln>
            <a:noFill/>
          </a:ln>
        </p:spPr>
        <p:txBody>
          <a:bodyPr anchorCtr="0" anchor="t" bIns="0" lIns="0" spcFirstLastPara="1" rIns="0" wrap="square" tIns="0">
            <a:noAutofit/>
          </a:bodyPr>
          <a:lstStyle/>
          <a:p>
            <a:pPr indent="-171450" lvl="0" marL="203200" rtl="0" algn="l">
              <a:lnSpc>
                <a:spcPct val="100000"/>
              </a:lnSpc>
              <a:spcBef>
                <a:spcPts val="0"/>
              </a:spcBef>
              <a:spcAft>
                <a:spcPts val="0"/>
              </a:spcAft>
              <a:buClr>
                <a:schemeClr val="dk1"/>
              </a:buClr>
              <a:buSzPts val="2100"/>
              <a:buFont typeface="Source Sans Pro"/>
              <a:buChar char="●"/>
            </a:pPr>
            <a:r>
              <a:rPr lang="en" sz="2100">
                <a:solidFill>
                  <a:schemeClr val="dk1"/>
                </a:solidFill>
                <a:latin typeface="Source Sans Pro"/>
                <a:ea typeface="Source Sans Pro"/>
                <a:cs typeface="Source Sans Pro"/>
                <a:sym typeface="Source Sans Pro"/>
              </a:rPr>
              <a:t>Flexible reporting every 4 hours</a:t>
            </a:r>
            <a:endParaRPr sz="2100">
              <a:solidFill>
                <a:schemeClr val="dk1"/>
              </a:solidFill>
              <a:latin typeface="Source Sans Pro"/>
              <a:ea typeface="Source Sans Pro"/>
              <a:cs typeface="Source Sans Pro"/>
              <a:sym typeface="Source Sans Pro"/>
            </a:endParaRPr>
          </a:p>
          <a:p>
            <a:pPr indent="-171450" lvl="0" marL="203200" rtl="0" algn="l">
              <a:lnSpc>
                <a:spcPct val="100000"/>
              </a:lnSpc>
              <a:spcBef>
                <a:spcPts val="0"/>
              </a:spcBef>
              <a:spcAft>
                <a:spcPts val="0"/>
              </a:spcAft>
              <a:buClr>
                <a:schemeClr val="dk1"/>
              </a:buClr>
              <a:buSzPts val="2100"/>
              <a:buFont typeface="Source Sans Pro"/>
              <a:buChar char="●"/>
            </a:pPr>
            <a:r>
              <a:rPr lang="en" sz="2100">
                <a:solidFill>
                  <a:schemeClr val="dk1"/>
                </a:solidFill>
                <a:latin typeface="Source Sans Pro"/>
                <a:ea typeface="Source Sans Pro"/>
                <a:cs typeface="Source Sans Pro"/>
                <a:sym typeface="Source Sans Pro"/>
              </a:rPr>
              <a:t>Deeper campaign personalization</a:t>
            </a:r>
            <a:endParaRPr sz="2100">
              <a:solidFill>
                <a:schemeClr val="dk1"/>
              </a:solidFill>
              <a:latin typeface="Source Sans Pro"/>
              <a:ea typeface="Source Sans Pro"/>
              <a:cs typeface="Source Sans Pro"/>
              <a:sym typeface="Source Sans Pro"/>
            </a:endParaRPr>
          </a:p>
          <a:p>
            <a:pPr indent="-171450" lvl="0" marL="203200" rtl="0" algn="l">
              <a:lnSpc>
                <a:spcPct val="100000"/>
              </a:lnSpc>
              <a:spcBef>
                <a:spcPts val="0"/>
              </a:spcBef>
              <a:spcAft>
                <a:spcPts val="0"/>
              </a:spcAft>
              <a:buClr>
                <a:schemeClr val="dk1"/>
              </a:buClr>
              <a:buSzPts val="2100"/>
              <a:buFont typeface="Source Sans Pro"/>
              <a:buChar char="●"/>
            </a:pPr>
            <a:r>
              <a:rPr lang="en" sz="2100">
                <a:solidFill>
                  <a:schemeClr val="dk1"/>
                </a:solidFill>
                <a:latin typeface="Source Sans Pro"/>
                <a:ea typeface="Source Sans Pro"/>
                <a:cs typeface="Source Sans Pro"/>
                <a:sym typeface="Source Sans Pro"/>
              </a:rPr>
              <a:t>Pipeline creation went from 2 weeks down to 2 days</a:t>
            </a:r>
            <a:endParaRPr sz="2100">
              <a:solidFill>
                <a:schemeClr val="dk1"/>
              </a:solidFill>
              <a:latin typeface="Source Sans Pro"/>
              <a:ea typeface="Source Sans Pro"/>
              <a:cs typeface="Source Sans Pro"/>
              <a:sym typeface="Source Sans Pro"/>
            </a:endParaRPr>
          </a:p>
          <a:p>
            <a:pPr indent="-171450" lvl="0" marL="203200" rtl="0" algn="l">
              <a:lnSpc>
                <a:spcPct val="100000"/>
              </a:lnSpc>
              <a:spcBef>
                <a:spcPts val="0"/>
              </a:spcBef>
              <a:spcAft>
                <a:spcPts val="0"/>
              </a:spcAft>
              <a:buClr>
                <a:schemeClr val="dk1"/>
              </a:buClr>
              <a:buSzPts val="2100"/>
              <a:buFont typeface="Source Sans Pro"/>
              <a:buChar char="●"/>
            </a:pPr>
            <a:r>
              <a:rPr lang="en" sz="2100">
                <a:solidFill>
                  <a:schemeClr val="dk1"/>
                </a:solidFill>
                <a:latin typeface="Source Sans Pro"/>
                <a:ea typeface="Source Sans Pro"/>
                <a:cs typeface="Source Sans Pro"/>
                <a:sym typeface="Source Sans Pro"/>
              </a:rPr>
              <a:t>Data lake architecture with Delta Lake</a:t>
            </a:r>
            <a:endParaRPr sz="2100">
              <a:solidFill>
                <a:schemeClr val="dk1"/>
              </a:solidFill>
              <a:latin typeface="Source Sans Pro"/>
              <a:ea typeface="Source Sans Pro"/>
              <a:cs typeface="Source Sans Pro"/>
              <a:sym typeface="Source Sans Pro"/>
            </a:endParaRPr>
          </a:p>
        </p:txBody>
      </p:sp>
      <p:pic>
        <p:nvPicPr>
          <p:cNvPr id="1022" name="Google Shape;1022;p102">
            <a:hlinkClick r:id="rId3"/>
          </p:cNvPr>
          <p:cNvPicPr preferRelativeResize="0"/>
          <p:nvPr/>
        </p:nvPicPr>
        <p:blipFill rotWithShape="1">
          <a:blip r:embed="rId4">
            <a:alphaModFix/>
          </a:blip>
          <a:srcRect b="7272" l="0" r="0" t="7272"/>
          <a:stretch/>
        </p:blipFill>
        <p:spPr>
          <a:xfrm>
            <a:off x="112053" y="1663625"/>
            <a:ext cx="6030665" cy="2860699"/>
          </a:xfrm>
          <a:prstGeom prst="rect">
            <a:avLst/>
          </a:prstGeom>
          <a:noFill/>
          <a:ln>
            <a:noFill/>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03"/>
          <p:cNvSpPr txBox="1"/>
          <p:nvPr>
            <p:ph type="title"/>
          </p:nvPr>
        </p:nvSpPr>
        <p:spPr>
          <a:xfrm>
            <a:off x="345735" y="2074663"/>
            <a:ext cx="8169600" cy="9942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Open Discussion and Q&amp;A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04"/>
          <p:cNvSpPr txBox="1"/>
          <p:nvPr>
            <p:ph type="title"/>
          </p:nvPr>
        </p:nvSpPr>
        <p:spPr>
          <a:xfrm>
            <a:off x="345735" y="2074663"/>
            <a:ext cx="8169600" cy="9942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Appendix</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05"/>
          <p:cNvSpPr txBox="1"/>
          <p:nvPr>
            <p:ph type="title"/>
          </p:nvPr>
        </p:nvSpPr>
        <p:spPr>
          <a:xfrm>
            <a:off x="345734" y="273844"/>
            <a:ext cx="84450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Why use Azure Databricks? </a:t>
            </a:r>
            <a:endParaRPr/>
          </a:p>
        </p:txBody>
      </p:sp>
      <p:sp>
        <p:nvSpPr>
          <p:cNvPr id="1038" name="Google Shape;1038;p105"/>
          <p:cNvSpPr txBox="1"/>
          <p:nvPr>
            <p:ph idx="1" type="body"/>
          </p:nvPr>
        </p:nvSpPr>
        <p:spPr>
          <a:xfrm>
            <a:off x="345725" y="1907749"/>
            <a:ext cx="2605800" cy="2724600"/>
          </a:xfrm>
          <a:prstGeom prst="rect">
            <a:avLst/>
          </a:prstGeom>
        </p:spPr>
        <p:txBody>
          <a:bodyPr anchorCtr="0" anchor="t" bIns="34275" lIns="0" spcFirstLastPara="1" rIns="0" wrap="square" tIns="34275">
            <a:noAutofit/>
          </a:bodyPr>
          <a:lstStyle/>
          <a:p>
            <a:pPr indent="-311150" lvl="0" marL="457200" rtl="0" algn="l">
              <a:spcBef>
                <a:spcPts val="800"/>
              </a:spcBef>
              <a:spcAft>
                <a:spcPts val="0"/>
              </a:spcAft>
              <a:buSzPts val="1300"/>
              <a:buChar char="●"/>
            </a:pPr>
            <a:r>
              <a:rPr b="1" lang="en" sz="1700"/>
              <a:t>Single, open, consistent</a:t>
            </a:r>
            <a:r>
              <a:rPr lang="en" sz="1700"/>
              <a:t> way to do </a:t>
            </a:r>
            <a:r>
              <a:rPr b="1" lang="en" sz="1700"/>
              <a:t>ETL</a:t>
            </a:r>
            <a:r>
              <a:rPr lang="en" sz="1700"/>
              <a:t> and </a:t>
            </a:r>
            <a:r>
              <a:rPr b="1" lang="en" sz="1700"/>
              <a:t>streaming</a:t>
            </a:r>
            <a:endParaRPr b="1" sz="1700"/>
          </a:p>
          <a:p>
            <a:pPr indent="-311150" lvl="0" marL="457200" rtl="0" algn="l">
              <a:spcBef>
                <a:spcPts val="0"/>
              </a:spcBef>
              <a:spcAft>
                <a:spcPts val="0"/>
              </a:spcAft>
              <a:buSzPts val="1300"/>
              <a:buChar char="●"/>
            </a:pPr>
            <a:r>
              <a:rPr b="1" lang="en" sz="1700"/>
              <a:t>BYO IDEs</a:t>
            </a:r>
            <a:r>
              <a:rPr lang="en" sz="1700"/>
              <a:t> and </a:t>
            </a:r>
            <a:r>
              <a:rPr b="1" lang="en" sz="1700"/>
              <a:t>tools</a:t>
            </a:r>
            <a:endParaRPr b="1" sz="1700"/>
          </a:p>
          <a:p>
            <a:pPr indent="-311150" lvl="0" marL="457200" rtl="0" algn="l">
              <a:spcBef>
                <a:spcPts val="0"/>
              </a:spcBef>
              <a:spcAft>
                <a:spcPts val="0"/>
              </a:spcAft>
              <a:buSzPts val="1300"/>
              <a:buChar char="●"/>
            </a:pPr>
            <a:r>
              <a:rPr lang="en" sz="1700"/>
              <a:t>Reliable</a:t>
            </a:r>
            <a:r>
              <a:rPr lang="en" sz="1700"/>
              <a:t> </a:t>
            </a:r>
            <a:r>
              <a:rPr b="1" lang="en" sz="1700"/>
              <a:t>APIs, CLIs</a:t>
            </a:r>
            <a:r>
              <a:rPr lang="en" sz="1700"/>
              <a:t>, and other </a:t>
            </a:r>
            <a:r>
              <a:rPr b="1" lang="en" sz="1700"/>
              <a:t>interfaces</a:t>
            </a:r>
            <a:endParaRPr b="1" sz="1700"/>
          </a:p>
          <a:p>
            <a:pPr indent="-311150" lvl="0" marL="457200" rtl="0" algn="l">
              <a:spcBef>
                <a:spcPts val="0"/>
              </a:spcBef>
              <a:spcAft>
                <a:spcPts val="0"/>
              </a:spcAft>
              <a:buSzPts val="1300"/>
              <a:buChar char="●"/>
            </a:pPr>
            <a:r>
              <a:rPr b="1" lang="en" sz="1700"/>
              <a:t>DevOps</a:t>
            </a:r>
            <a:r>
              <a:rPr lang="en" sz="1700"/>
              <a:t> Integration</a:t>
            </a:r>
            <a:endParaRPr sz="1700"/>
          </a:p>
          <a:p>
            <a:pPr indent="-311150" lvl="0" marL="457200" rtl="0" algn="l">
              <a:spcBef>
                <a:spcPts val="0"/>
              </a:spcBef>
              <a:spcAft>
                <a:spcPts val="0"/>
              </a:spcAft>
              <a:buSzPts val="1300"/>
              <a:buChar char="●"/>
            </a:pPr>
            <a:r>
              <a:rPr lang="en" sz="1700"/>
              <a:t>Comprehensive </a:t>
            </a:r>
            <a:r>
              <a:rPr b="1" lang="en" sz="1700"/>
              <a:t>library management</a:t>
            </a:r>
            <a:endParaRPr b="1" sz="1700"/>
          </a:p>
        </p:txBody>
      </p:sp>
      <p:sp>
        <p:nvSpPr>
          <p:cNvPr id="1039" name="Google Shape;1039;p105"/>
          <p:cNvSpPr txBox="1"/>
          <p:nvPr>
            <p:ph idx="2" type="body"/>
          </p:nvPr>
        </p:nvSpPr>
        <p:spPr>
          <a:xfrm>
            <a:off x="3265573" y="1907749"/>
            <a:ext cx="2605800" cy="2724600"/>
          </a:xfrm>
          <a:prstGeom prst="rect">
            <a:avLst/>
          </a:prstGeom>
        </p:spPr>
        <p:txBody>
          <a:bodyPr anchorCtr="0" anchor="t" bIns="34275" lIns="0" spcFirstLastPara="1" rIns="0" wrap="square" tIns="34275">
            <a:noAutofit/>
          </a:bodyPr>
          <a:lstStyle/>
          <a:p>
            <a:pPr indent="-317500" lvl="0" marL="457200" rtl="0" algn="l">
              <a:spcBef>
                <a:spcPts val="800"/>
              </a:spcBef>
              <a:spcAft>
                <a:spcPts val="0"/>
              </a:spcAft>
              <a:buSzPts val="1400"/>
              <a:buChar char="●"/>
            </a:pPr>
            <a:r>
              <a:rPr b="1" lang="en"/>
              <a:t>Collaborative</a:t>
            </a:r>
            <a:r>
              <a:rPr lang="en"/>
              <a:t> Data Science </a:t>
            </a:r>
            <a:r>
              <a:rPr b="1" lang="en"/>
              <a:t>Workspace</a:t>
            </a:r>
            <a:endParaRPr b="1"/>
          </a:p>
          <a:p>
            <a:pPr indent="-317500" lvl="0" marL="457200" rtl="0" algn="l">
              <a:spcBef>
                <a:spcPts val="0"/>
              </a:spcBef>
              <a:spcAft>
                <a:spcPts val="0"/>
              </a:spcAft>
              <a:buSzPts val="1400"/>
              <a:buChar char="●"/>
            </a:pPr>
            <a:r>
              <a:rPr b="1" lang="en"/>
              <a:t>ML Runtime</a:t>
            </a:r>
            <a:r>
              <a:rPr lang="en"/>
              <a:t> with pre-installed, </a:t>
            </a:r>
            <a:r>
              <a:rPr b="1" lang="en"/>
              <a:t>optimized libraries</a:t>
            </a:r>
            <a:endParaRPr b="1"/>
          </a:p>
          <a:p>
            <a:pPr indent="-317500" lvl="0" marL="457200" rtl="0" algn="l">
              <a:spcBef>
                <a:spcPts val="0"/>
              </a:spcBef>
              <a:spcAft>
                <a:spcPts val="0"/>
              </a:spcAft>
              <a:buSzPts val="1400"/>
              <a:buChar char="●"/>
            </a:pPr>
            <a:r>
              <a:rPr b="1" lang="en"/>
              <a:t>Open, Consistent</a:t>
            </a:r>
            <a:r>
              <a:rPr lang="en"/>
              <a:t> </a:t>
            </a:r>
            <a:r>
              <a:rPr b="1" lang="en"/>
              <a:t>tracking</a:t>
            </a:r>
            <a:r>
              <a:rPr lang="en"/>
              <a:t> and </a:t>
            </a:r>
            <a:r>
              <a:rPr b="1" lang="en"/>
              <a:t>deployment</a:t>
            </a:r>
            <a:r>
              <a:rPr lang="en"/>
              <a:t> with </a:t>
            </a:r>
            <a:r>
              <a:rPr b="1" lang="en"/>
              <a:t>MLFlow</a:t>
            </a:r>
            <a:endParaRPr b="1"/>
          </a:p>
          <a:p>
            <a:pPr indent="-317500" lvl="0" marL="457200" rtl="0" algn="l">
              <a:spcBef>
                <a:spcPts val="0"/>
              </a:spcBef>
              <a:spcAft>
                <a:spcPts val="0"/>
              </a:spcAft>
              <a:buSzPts val="1400"/>
              <a:buChar char="●"/>
            </a:pPr>
            <a:r>
              <a:rPr b="1" lang="en"/>
              <a:t>HyperOpt, AutoML</a:t>
            </a:r>
            <a:endParaRPr b="1"/>
          </a:p>
        </p:txBody>
      </p:sp>
      <p:sp>
        <p:nvSpPr>
          <p:cNvPr id="1040" name="Google Shape;1040;p105"/>
          <p:cNvSpPr txBox="1"/>
          <p:nvPr>
            <p:ph idx="3" type="body"/>
          </p:nvPr>
        </p:nvSpPr>
        <p:spPr>
          <a:xfrm>
            <a:off x="6185421" y="1907749"/>
            <a:ext cx="2605800" cy="2724600"/>
          </a:xfrm>
          <a:prstGeom prst="rect">
            <a:avLst/>
          </a:prstGeom>
        </p:spPr>
        <p:txBody>
          <a:bodyPr anchorCtr="0" anchor="t" bIns="34275" lIns="0" spcFirstLastPara="1" rIns="0" wrap="square" tIns="34275">
            <a:noAutofit/>
          </a:bodyPr>
          <a:lstStyle/>
          <a:p>
            <a:pPr indent="-317500" lvl="0" marL="457200" rtl="0" algn="l">
              <a:spcBef>
                <a:spcPts val="800"/>
              </a:spcBef>
              <a:spcAft>
                <a:spcPts val="0"/>
              </a:spcAft>
              <a:buSzPts val="1400"/>
              <a:buChar char="●"/>
            </a:pPr>
            <a:r>
              <a:rPr b="1" lang="en"/>
              <a:t>30%-500% faster</a:t>
            </a:r>
            <a:r>
              <a:rPr lang="en"/>
              <a:t> than OSS Spark</a:t>
            </a:r>
            <a:endParaRPr/>
          </a:p>
          <a:p>
            <a:pPr indent="-317500" lvl="0" marL="457200" rtl="0" algn="l">
              <a:spcBef>
                <a:spcPts val="0"/>
              </a:spcBef>
              <a:spcAft>
                <a:spcPts val="0"/>
              </a:spcAft>
              <a:buSzPts val="1400"/>
              <a:buChar char="●"/>
            </a:pPr>
            <a:r>
              <a:rPr lang="en"/>
              <a:t>Always the </a:t>
            </a:r>
            <a:r>
              <a:rPr b="1" lang="en"/>
              <a:t>latest, greatest Spark</a:t>
            </a:r>
            <a:endParaRPr b="1"/>
          </a:p>
          <a:p>
            <a:pPr indent="-317500" lvl="0" marL="457200" rtl="0" algn="l">
              <a:spcBef>
                <a:spcPts val="0"/>
              </a:spcBef>
              <a:spcAft>
                <a:spcPts val="0"/>
              </a:spcAft>
              <a:buSzPts val="1400"/>
              <a:buChar char="●"/>
            </a:pPr>
            <a:r>
              <a:rPr lang="en"/>
              <a:t>Query-load-based </a:t>
            </a:r>
            <a:r>
              <a:rPr b="1" lang="en"/>
              <a:t>autoscaling</a:t>
            </a:r>
            <a:endParaRPr b="1"/>
          </a:p>
          <a:p>
            <a:pPr indent="-317500" lvl="0" marL="457200" rtl="0" algn="l">
              <a:spcBef>
                <a:spcPts val="0"/>
              </a:spcBef>
              <a:spcAft>
                <a:spcPts val="0"/>
              </a:spcAft>
              <a:buSzPts val="1400"/>
              <a:buChar char="●"/>
            </a:pPr>
            <a:r>
              <a:rPr b="1" lang="en"/>
              <a:t>Ephemeral</a:t>
            </a:r>
            <a:r>
              <a:rPr lang="en"/>
              <a:t> jobs </a:t>
            </a:r>
            <a:r>
              <a:rPr b="1" lang="en"/>
              <a:t>clusters</a:t>
            </a:r>
            <a:endParaRPr b="1"/>
          </a:p>
          <a:p>
            <a:pPr indent="-317500" lvl="0" marL="457200" rtl="0" algn="l">
              <a:spcBef>
                <a:spcPts val="0"/>
              </a:spcBef>
              <a:spcAft>
                <a:spcPts val="0"/>
              </a:spcAft>
              <a:buSzPts val="1400"/>
              <a:buChar char="●"/>
            </a:pPr>
            <a:r>
              <a:rPr lang="en"/>
              <a:t>Unparalleled </a:t>
            </a:r>
            <a:r>
              <a:rPr b="1" lang="en"/>
              <a:t>Expertise</a:t>
            </a:r>
            <a:endParaRPr b="1"/>
          </a:p>
        </p:txBody>
      </p:sp>
      <p:sp>
        <p:nvSpPr>
          <p:cNvPr id="1041" name="Google Shape;1041;p105"/>
          <p:cNvSpPr txBox="1"/>
          <p:nvPr>
            <p:ph idx="4" type="body"/>
          </p:nvPr>
        </p:nvSpPr>
        <p:spPr>
          <a:xfrm>
            <a:off x="3265577" y="1189435"/>
            <a:ext cx="2605800" cy="438600"/>
          </a:xfrm>
          <a:prstGeom prst="rect">
            <a:avLst/>
          </a:prstGeom>
        </p:spPr>
        <p:txBody>
          <a:bodyPr anchorCtr="0" anchor="t" bIns="34275" lIns="0" spcFirstLastPara="1" rIns="0" wrap="square" tIns="34275">
            <a:noAutofit/>
          </a:bodyPr>
          <a:lstStyle/>
          <a:p>
            <a:pPr indent="0" lvl="0" marL="0" rtl="0" algn="l">
              <a:spcBef>
                <a:spcPts val="800"/>
              </a:spcBef>
              <a:spcAft>
                <a:spcPts val="0"/>
              </a:spcAft>
              <a:buNone/>
            </a:pPr>
            <a:r>
              <a:rPr lang="en"/>
              <a:t>Make Data Scientists More Effective</a:t>
            </a:r>
            <a:endParaRPr/>
          </a:p>
        </p:txBody>
      </p:sp>
      <p:sp>
        <p:nvSpPr>
          <p:cNvPr id="1042" name="Google Shape;1042;p105"/>
          <p:cNvSpPr txBox="1"/>
          <p:nvPr>
            <p:ph idx="5" type="body"/>
          </p:nvPr>
        </p:nvSpPr>
        <p:spPr>
          <a:xfrm>
            <a:off x="6185421" y="1189435"/>
            <a:ext cx="2605800" cy="438600"/>
          </a:xfrm>
          <a:prstGeom prst="rect">
            <a:avLst/>
          </a:prstGeom>
        </p:spPr>
        <p:txBody>
          <a:bodyPr anchorCtr="0" anchor="t" bIns="34275" lIns="0" spcFirstLastPara="1" rIns="0" wrap="square" tIns="34275">
            <a:noAutofit/>
          </a:bodyPr>
          <a:lstStyle/>
          <a:p>
            <a:pPr indent="0" lvl="0" marL="0" rtl="0" algn="l">
              <a:spcBef>
                <a:spcPts val="800"/>
              </a:spcBef>
              <a:spcAft>
                <a:spcPts val="0"/>
              </a:spcAft>
              <a:buNone/>
            </a:pPr>
            <a:r>
              <a:rPr lang="en"/>
              <a:t>Make Compute More Effective</a:t>
            </a:r>
            <a:endParaRPr/>
          </a:p>
          <a:p>
            <a:pPr indent="0" lvl="0" marL="0" rtl="0" algn="l">
              <a:spcBef>
                <a:spcPts val="800"/>
              </a:spcBef>
              <a:spcAft>
                <a:spcPts val="0"/>
              </a:spcAft>
              <a:buNone/>
            </a:pPr>
            <a:r>
              <a:t/>
            </a:r>
            <a:endParaRPr/>
          </a:p>
        </p:txBody>
      </p:sp>
      <p:sp>
        <p:nvSpPr>
          <p:cNvPr id="1043" name="Google Shape;1043;p105"/>
          <p:cNvSpPr txBox="1"/>
          <p:nvPr>
            <p:ph idx="6" type="body"/>
          </p:nvPr>
        </p:nvSpPr>
        <p:spPr>
          <a:xfrm>
            <a:off x="345734" y="1189435"/>
            <a:ext cx="2605800" cy="438600"/>
          </a:xfrm>
          <a:prstGeom prst="rect">
            <a:avLst/>
          </a:prstGeom>
        </p:spPr>
        <p:txBody>
          <a:bodyPr anchorCtr="0" anchor="t" bIns="34275" lIns="0" spcFirstLastPara="1" rIns="0" wrap="square" tIns="34275">
            <a:noAutofit/>
          </a:bodyPr>
          <a:lstStyle/>
          <a:p>
            <a:pPr indent="0" lvl="0" marL="0" rtl="0" algn="l">
              <a:spcBef>
                <a:spcPts val="800"/>
              </a:spcBef>
              <a:spcAft>
                <a:spcPts val="0"/>
              </a:spcAft>
              <a:buNone/>
            </a:pPr>
            <a:r>
              <a:rPr lang="en" sz="2000"/>
              <a:t>Make Data Engineers More Effective</a:t>
            </a:r>
            <a:endParaRPr sz="2000"/>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3"/>
                                        </p:tgtEl>
                                        <p:attrNameLst>
                                          <p:attrName>style.visibility</p:attrName>
                                        </p:attrNameLst>
                                      </p:cBhvr>
                                      <p:to>
                                        <p:strVal val="visible"/>
                                      </p:to>
                                    </p:set>
                                    <p:animEffect filter="fade" transition="in">
                                      <p:cBhvr>
                                        <p:cTn dur="1000"/>
                                        <p:tgtEl>
                                          <p:spTgt spid="10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8"/>
                                        </p:tgtEl>
                                        <p:attrNameLst>
                                          <p:attrName>style.visibility</p:attrName>
                                        </p:attrNameLst>
                                      </p:cBhvr>
                                      <p:to>
                                        <p:strVal val="visible"/>
                                      </p:to>
                                    </p:set>
                                    <p:animEffect filter="fade" transition="in">
                                      <p:cBhvr>
                                        <p:cTn dur="1000"/>
                                        <p:tgtEl>
                                          <p:spTgt spid="10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1"/>
                                        </p:tgtEl>
                                        <p:attrNameLst>
                                          <p:attrName>style.visibility</p:attrName>
                                        </p:attrNameLst>
                                      </p:cBhvr>
                                      <p:to>
                                        <p:strVal val="visible"/>
                                      </p:to>
                                    </p:set>
                                    <p:animEffect filter="fade" transition="in">
                                      <p:cBhvr>
                                        <p:cTn dur="1000"/>
                                        <p:tgtEl>
                                          <p:spTgt spid="10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9"/>
                                        </p:tgtEl>
                                        <p:attrNameLst>
                                          <p:attrName>style.visibility</p:attrName>
                                        </p:attrNameLst>
                                      </p:cBhvr>
                                      <p:to>
                                        <p:strVal val="visible"/>
                                      </p:to>
                                    </p:set>
                                    <p:animEffect filter="fade" transition="in">
                                      <p:cBhvr>
                                        <p:cTn dur="1000"/>
                                        <p:tgtEl>
                                          <p:spTgt spid="10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2"/>
                                        </p:tgtEl>
                                        <p:attrNameLst>
                                          <p:attrName>style.visibility</p:attrName>
                                        </p:attrNameLst>
                                      </p:cBhvr>
                                      <p:to>
                                        <p:strVal val="visible"/>
                                      </p:to>
                                    </p:set>
                                    <p:animEffect filter="fade" transition="in">
                                      <p:cBhvr>
                                        <p:cTn dur="1000"/>
                                        <p:tgtEl>
                                          <p:spTgt spid="10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0"/>
                                        </p:tgtEl>
                                        <p:attrNameLst>
                                          <p:attrName>style.visibility</p:attrName>
                                        </p:attrNameLst>
                                      </p:cBhvr>
                                      <p:to>
                                        <p:strVal val="visible"/>
                                      </p:to>
                                    </p:set>
                                    <p:animEffect filter="fade" transition="in">
                                      <p:cBhvr>
                                        <p:cTn dur="1000"/>
                                        <p:tgtEl>
                                          <p:spTgt spid="10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8"/>
          <p:cNvSpPr txBox="1"/>
          <p:nvPr>
            <p:ph type="ctrTitle"/>
          </p:nvPr>
        </p:nvSpPr>
        <p:spPr>
          <a:xfrm>
            <a:off x="345735" y="841772"/>
            <a:ext cx="6858000" cy="1790700"/>
          </a:xfrm>
          <a:prstGeom prst="rect">
            <a:avLst/>
          </a:prstGeom>
          <a:noFill/>
          <a:ln>
            <a:noFill/>
          </a:ln>
        </p:spPr>
        <p:txBody>
          <a:bodyPr anchorCtr="0" anchor="b" bIns="34275" lIns="0" spcFirstLastPara="1" rIns="0" wrap="square" tIns="34275">
            <a:noAutofit/>
          </a:bodyPr>
          <a:lstStyle/>
          <a:p>
            <a:pPr indent="0" lvl="0" marL="0" rtl="0" algn="l">
              <a:lnSpc>
                <a:spcPct val="90000"/>
              </a:lnSpc>
              <a:spcBef>
                <a:spcPts val="0"/>
              </a:spcBef>
              <a:spcAft>
                <a:spcPts val="0"/>
              </a:spcAft>
              <a:buClr>
                <a:schemeClr val="lt1"/>
              </a:buClr>
              <a:buSzPts val="4500"/>
              <a:buFont typeface="Barlow"/>
              <a:buNone/>
            </a:pPr>
            <a:r>
              <a:rPr lang="en"/>
              <a:t>Choosing the Right Tools</a:t>
            </a:r>
            <a:endParaRPr/>
          </a:p>
        </p:txBody>
      </p:sp>
      <p:sp>
        <p:nvSpPr>
          <p:cNvPr id="565" name="Google Shape;565;p88"/>
          <p:cNvSpPr txBox="1"/>
          <p:nvPr>
            <p:ph idx="1" type="subTitle"/>
          </p:nvPr>
        </p:nvSpPr>
        <p:spPr>
          <a:xfrm>
            <a:off x="345735" y="2701528"/>
            <a:ext cx="6858000" cy="1241700"/>
          </a:xfrm>
          <a:prstGeom prst="rect">
            <a:avLst/>
          </a:prstGeom>
          <a:noFill/>
          <a:ln>
            <a:noFill/>
          </a:ln>
        </p:spPr>
        <p:txBody>
          <a:bodyPr anchorCtr="0" anchor="t" bIns="34275" lIns="0" spcFirstLastPara="1" rIns="0" wrap="square" tIns="34275">
            <a:noAutofit/>
          </a:bodyPr>
          <a:lstStyle/>
          <a:p>
            <a:pPr indent="0" lvl="0" marL="0" rtl="0" algn="l">
              <a:lnSpc>
                <a:spcPct val="90000"/>
              </a:lnSpc>
              <a:spcBef>
                <a:spcPts val="800"/>
              </a:spcBef>
              <a:spcAft>
                <a:spcPts val="0"/>
              </a:spcAft>
              <a:buSzPts val="1400"/>
              <a:buNone/>
            </a:pPr>
            <a:r>
              <a:rPr lang="en"/>
              <a:t>in a Modern Data Architecture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06"/>
          <p:cNvSpPr txBox="1"/>
          <p:nvPr>
            <p:ph type="title"/>
          </p:nvPr>
        </p:nvSpPr>
        <p:spPr>
          <a:xfrm>
            <a:off x="345735" y="2074663"/>
            <a:ext cx="8169600" cy="9942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Optional - Delta 101</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07"/>
          <p:cNvSpPr txBox="1"/>
          <p:nvPr>
            <p:ph idx="4294967295" type="title"/>
          </p:nvPr>
        </p:nvSpPr>
        <p:spPr>
          <a:xfrm>
            <a:off x="254760" y="206375"/>
            <a:ext cx="8560500" cy="8574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sz="3600">
                <a:solidFill>
                  <a:srgbClr val="FFFFFF"/>
                </a:solidFill>
                <a:latin typeface="Source Sans Pro Light"/>
                <a:ea typeface="Source Sans Pro Light"/>
                <a:cs typeface="Source Sans Pro Light"/>
                <a:sym typeface="Source Sans Pro Light"/>
              </a:rPr>
              <a:t>Data reliability challenges with data lakes</a:t>
            </a:r>
            <a:endParaRPr sz="3600">
              <a:solidFill>
                <a:srgbClr val="FFFFFF"/>
              </a:solidFill>
            </a:endParaRPr>
          </a:p>
        </p:txBody>
      </p:sp>
      <p:sp>
        <p:nvSpPr>
          <p:cNvPr id="1054" name="Google Shape;1054;p107"/>
          <p:cNvSpPr txBox="1"/>
          <p:nvPr/>
        </p:nvSpPr>
        <p:spPr>
          <a:xfrm>
            <a:off x="2938450" y="1114600"/>
            <a:ext cx="4581900" cy="10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Source Sans Pro"/>
              <a:ea typeface="Source Sans Pro"/>
              <a:cs typeface="Source Sans Pro"/>
              <a:sym typeface="Source Sans Pro"/>
            </a:endParaRPr>
          </a:p>
          <a:p>
            <a:pPr indent="0" lvl="0" marL="0" rtl="0" algn="l">
              <a:spcBef>
                <a:spcPts val="0"/>
              </a:spcBef>
              <a:spcAft>
                <a:spcPts val="0"/>
              </a:spcAft>
              <a:buNone/>
            </a:pPr>
            <a:r>
              <a:rPr b="1" lang="en" sz="1800">
                <a:solidFill>
                  <a:schemeClr val="lt1"/>
                </a:solidFill>
                <a:latin typeface="Source Sans Pro"/>
                <a:ea typeface="Source Sans Pro"/>
                <a:cs typeface="Source Sans Pro"/>
                <a:sym typeface="Source Sans Pro"/>
              </a:rPr>
              <a:t>Failed production jobs </a:t>
            </a:r>
            <a:r>
              <a:rPr lang="en" sz="1800">
                <a:solidFill>
                  <a:schemeClr val="lt1"/>
                </a:solidFill>
                <a:latin typeface="Source Sans Pro"/>
                <a:ea typeface="Source Sans Pro"/>
                <a:cs typeface="Source Sans Pro"/>
                <a:sym typeface="Source Sans Pro"/>
              </a:rPr>
              <a:t>leave data in corrupt state requiring tedious recovery</a:t>
            </a:r>
            <a:endParaRPr sz="1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rgbClr val="FFFFFF"/>
              </a:solidFill>
              <a:latin typeface="Source Sans Pro"/>
              <a:ea typeface="Source Sans Pro"/>
              <a:cs typeface="Source Sans Pro"/>
              <a:sym typeface="Source Sans Pro"/>
            </a:endParaRPr>
          </a:p>
        </p:txBody>
      </p:sp>
      <p:grpSp>
        <p:nvGrpSpPr>
          <p:cNvPr id="1055" name="Google Shape;1055;p107"/>
          <p:cNvGrpSpPr/>
          <p:nvPr/>
        </p:nvGrpSpPr>
        <p:grpSpPr>
          <a:xfrm>
            <a:off x="772757" y="3574558"/>
            <a:ext cx="1344294" cy="892449"/>
            <a:chOff x="316925" y="1230613"/>
            <a:chExt cx="1904369" cy="1124700"/>
          </a:xfrm>
        </p:grpSpPr>
        <p:grpSp>
          <p:nvGrpSpPr>
            <p:cNvPr id="1056" name="Google Shape;1056;p107"/>
            <p:cNvGrpSpPr/>
            <p:nvPr/>
          </p:nvGrpSpPr>
          <p:grpSpPr>
            <a:xfrm>
              <a:off x="316925" y="1230613"/>
              <a:ext cx="1590200" cy="1124700"/>
              <a:chOff x="583425" y="1117425"/>
              <a:chExt cx="1590200" cy="1124700"/>
            </a:xfrm>
          </p:grpSpPr>
          <p:pic>
            <p:nvPicPr>
              <p:cNvPr id="1057" name="Google Shape;1057;p107"/>
              <p:cNvPicPr preferRelativeResize="0"/>
              <p:nvPr/>
            </p:nvPicPr>
            <p:blipFill rotWithShape="1">
              <a:blip r:embed="rId3">
                <a:alphaModFix/>
              </a:blip>
              <a:srcRect b="0" l="0" r="0" t="0"/>
              <a:stretch/>
            </p:blipFill>
            <p:spPr>
              <a:xfrm flipH="1">
                <a:off x="1048925" y="1117425"/>
                <a:ext cx="1124700" cy="1124700"/>
              </a:xfrm>
              <a:prstGeom prst="rect">
                <a:avLst/>
              </a:prstGeom>
              <a:noFill/>
              <a:ln>
                <a:noFill/>
              </a:ln>
            </p:spPr>
          </p:pic>
          <p:sp>
            <p:nvSpPr>
              <p:cNvPr id="1058" name="Google Shape;1058;p107"/>
              <p:cNvSpPr/>
              <p:nvPr/>
            </p:nvSpPr>
            <p:spPr>
              <a:xfrm>
                <a:off x="583425" y="1818700"/>
                <a:ext cx="378000" cy="105600"/>
              </a:xfrm>
              <a:prstGeom prst="rightArrow">
                <a:avLst>
                  <a:gd fmla="val 50000" name="adj1"/>
                  <a:gd fmla="val 50000" name="adj2"/>
                </a:avLst>
              </a:prstGeom>
              <a:noFill/>
              <a:ln cap="flat" cmpd="sng" w="9525">
                <a:solidFill>
                  <a:srgbClr val="EC54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07"/>
              <p:cNvSpPr/>
              <p:nvPr/>
            </p:nvSpPr>
            <p:spPr>
              <a:xfrm rot="-885864">
                <a:off x="601055" y="2088379"/>
                <a:ext cx="377877" cy="105513"/>
              </a:xfrm>
              <a:prstGeom prst="rightArrow">
                <a:avLst>
                  <a:gd fmla="val 50000" name="adj1"/>
                  <a:gd fmla="val 50000" name="adj2"/>
                </a:avLst>
              </a:prstGeom>
              <a:noFill/>
              <a:ln cap="flat" cmpd="sng" w="9525">
                <a:solidFill>
                  <a:srgbClr val="EC54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07"/>
              <p:cNvSpPr/>
              <p:nvPr/>
            </p:nvSpPr>
            <p:spPr>
              <a:xfrm flipH="1" rot="-9914136">
                <a:off x="601055" y="1554979"/>
                <a:ext cx="377877" cy="105513"/>
              </a:xfrm>
              <a:prstGeom prst="rightArrow">
                <a:avLst>
                  <a:gd fmla="val 50000" name="adj1"/>
                  <a:gd fmla="val 50000" name="adj2"/>
                </a:avLst>
              </a:prstGeom>
              <a:noFill/>
              <a:ln cap="flat" cmpd="sng" w="9525">
                <a:solidFill>
                  <a:srgbClr val="EC54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1" name="Google Shape;1061;p107"/>
            <p:cNvSpPr/>
            <p:nvPr/>
          </p:nvSpPr>
          <p:spPr>
            <a:xfrm>
              <a:off x="1818525" y="1933350"/>
              <a:ext cx="378000" cy="105600"/>
            </a:xfrm>
            <a:prstGeom prst="rightArrow">
              <a:avLst>
                <a:gd fmla="val 50000" name="adj1"/>
                <a:gd fmla="val 50000" name="adj2"/>
              </a:avLst>
            </a:prstGeom>
            <a:noFill/>
            <a:ln cap="flat" cmpd="sng" w="9525">
              <a:solidFill>
                <a:srgbClr val="EC54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07"/>
            <p:cNvSpPr/>
            <p:nvPr/>
          </p:nvSpPr>
          <p:spPr>
            <a:xfrm rot="-885864">
              <a:off x="1836155" y="1669629"/>
              <a:ext cx="377877" cy="105513"/>
            </a:xfrm>
            <a:prstGeom prst="rightArrow">
              <a:avLst>
                <a:gd fmla="val 50000" name="adj1"/>
                <a:gd fmla="val 50000" name="adj2"/>
              </a:avLst>
            </a:prstGeom>
            <a:noFill/>
            <a:ln cap="flat" cmpd="sng" w="9525">
              <a:solidFill>
                <a:srgbClr val="EC54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07"/>
            <p:cNvSpPr/>
            <p:nvPr/>
          </p:nvSpPr>
          <p:spPr>
            <a:xfrm flipH="1" rot="-9914136">
              <a:off x="1836155" y="2194237"/>
              <a:ext cx="377877" cy="105513"/>
            </a:xfrm>
            <a:prstGeom prst="rightArrow">
              <a:avLst>
                <a:gd fmla="val 50000" name="adj1"/>
                <a:gd fmla="val 50000" name="adj2"/>
              </a:avLst>
            </a:prstGeom>
            <a:noFill/>
            <a:ln cap="flat" cmpd="sng" w="9525">
              <a:solidFill>
                <a:srgbClr val="EC541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107"/>
          <p:cNvGrpSpPr/>
          <p:nvPr/>
        </p:nvGrpSpPr>
        <p:grpSpPr>
          <a:xfrm>
            <a:off x="728268" y="2749696"/>
            <a:ext cx="1545399" cy="470100"/>
            <a:chOff x="414593" y="1513571"/>
            <a:chExt cx="1545399" cy="470100"/>
          </a:xfrm>
        </p:grpSpPr>
        <p:pic>
          <p:nvPicPr>
            <p:cNvPr id="1065" name="Google Shape;1065;p107"/>
            <p:cNvPicPr preferRelativeResize="0"/>
            <p:nvPr/>
          </p:nvPicPr>
          <p:blipFill rotWithShape="1">
            <a:blip r:embed="rId4">
              <a:alphaModFix/>
            </a:blip>
            <a:srcRect b="0" l="0" r="0" t="0"/>
            <a:stretch/>
          </p:blipFill>
          <p:spPr>
            <a:xfrm>
              <a:off x="414593" y="1513571"/>
              <a:ext cx="470100" cy="470100"/>
            </a:xfrm>
            <a:prstGeom prst="rect">
              <a:avLst/>
            </a:prstGeom>
            <a:noFill/>
            <a:ln>
              <a:noFill/>
            </a:ln>
          </p:spPr>
        </p:pic>
        <p:pic>
          <p:nvPicPr>
            <p:cNvPr id="1066" name="Google Shape;1066;p107"/>
            <p:cNvPicPr preferRelativeResize="0"/>
            <p:nvPr/>
          </p:nvPicPr>
          <p:blipFill rotWithShape="1">
            <a:blip r:embed="rId4">
              <a:alphaModFix/>
            </a:blip>
            <a:srcRect b="0" l="0" r="0" t="0"/>
            <a:stretch/>
          </p:blipFill>
          <p:spPr>
            <a:xfrm>
              <a:off x="1162193" y="1513571"/>
              <a:ext cx="470100" cy="470100"/>
            </a:xfrm>
            <a:prstGeom prst="rect">
              <a:avLst/>
            </a:prstGeom>
            <a:noFill/>
            <a:ln>
              <a:noFill/>
            </a:ln>
          </p:spPr>
        </p:pic>
        <p:pic>
          <p:nvPicPr>
            <p:cNvPr id="1067" name="Google Shape;1067;p107"/>
            <p:cNvPicPr preferRelativeResize="0"/>
            <p:nvPr/>
          </p:nvPicPr>
          <p:blipFill rotWithShape="1">
            <a:blip r:embed="rId4">
              <a:alphaModFix/>
            </a:blip>
            <a:srcRect b="0" l="0" r="0" t="0"/>
            <a:stretch/>
          </p:blipFill>
          <p:spPr>
            <a:xfrm>
              <a:off x="1489892" y="1513571"/>
              <a:ext cx="470100" cy="470100"/>
            </a:xfrm>
            <a:prstGeom prst="rect">
              <a:avLst/>
            </a:prstGeom>
            <a:noFill/>
            <a:ln>
              <a:noFill/>
            </a:ln>
          </p:spPr>
        </p:pic>
        <p:sp>
          <p:nvSpPr>
            <p:cNvPr id="1068" name="Google Shape;1068;p107"/>
            <p:cNvSpPr/>
            <p:nvPr/>
          </p:nvSpPr>
          <p:spPr>
            <a:xfrm>
              <a:off x="959400" y="1696725"/>
              <a:ext cx="135000" cy="110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9" name="Google Shape;1069;p107"/>
          <p:cNvGrpSpPr/>
          <p:nvPr/>
        </p:nvGrpSpPr>
        <p:grpSpPr>
          <a:xfrm>
            <a:off x="910397" y="1122692"/>
            <a:ext cx="1068900" cy="1167600"/>
            <a:chOff x="510322" y="2344817"/>
            <a:chExt cx="1068900" cy="1167600"/>
          </a:xfrm>
        </p:grpSpPr>
        <p:pic>
          <p:nvPicPr>
            <p:cNvPr id="1070" name="Google Shape;1070;p107"/>
            <p:cNvPicPr preferRelativeResize="0"/>
            <p:nvPr/>
          </p:nvPicPr>
          <p:blipFill rotWithShape="1">
            <a:blip r:embed="rId5">
              <a:alphaModFix/>
            </a:blip>
            <a:srcRect b="0" l="0" r="0" t="0"/>
            <a:stretch/>
          </p:blipFill>
          <p:spPr>
            <a:xfrm flipH="1">
              <a:off x="510322" y="2344817"/>
              <a:ext cx="1068900" cy="1167600"/>
            </a:xfrm>
            <a:prstGeom prst="rect">
              <a:avLst/>
            </a:prstGeom>
            <a:noFill/>
            <a:ln>
              <a:noFill/>
            </a:ln>
          </p:spPr>
        </p:pic>
        <p:grpSp>
          <p:nvGrpSpPr>
            <p:cNvPr id="1071" name="Google Shape;1071;p107"/>
            <p:cNvGrpSpPr/>
            <p:nvPr/>
          </p:nvGrpSpPr>
          <p:grpSpPr>
            <a:xfrm>
              <a:off x="826194" y="2712941"/>
              <a:ext cx="341279" cy="452687"/>
              <a:chOff x="998023" y="2711265"/>
              <a:chExt cx="446876" cy="542660"/>
            </a:xfrm>
          </p:grpSpPr>
          <p:sp>
            <p:nvSpPr>
              <p:cNvPr id="1072" name="Google Shape;1072;p107"/>
              <p:cNvSpPr/>
              <p:nvPr/>
            </p:nvSpPr>
            <p:spPr>
              <a:xfrm>
                <a:off x="1097799" y="2741225"/>
                <a:ext cx="347100" cy="512700"/>
              </a:xfrm>
              <a:prstGeom prst="ellipse">
                <a:avLst/>
              </a:prstGeom>
              <a:solidFill>
                <a:srgbClr val="3DCCD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a:p>
            </p:txBody>
          </p:sp>
          <p:sp>
            <p:nvSpPr>
              <p:cNvPr id="1073" name="Google Shape;1073;p107"/>
              <p:cNvSpPr txBox="1"/>
              <p:nvPr/>
            </p:nvSpPr>
            <p:spPr>
              <a:xfrm>
                <a:off x="998023" y="2711265"/>
                <a:ext cx="347100" cy="31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Source Sans Pro"/>
                    <a:ea typeface="Source Sans Pro"/>
                    <a:cs typeface="Source Sans Pro"/>
                    <a:sym typeface="Source Sans Pro"/>
                  </a:rPr>
                  <a:t>✗</a:t>
                </a:r>
                <a:endParaRPr sz="2400">
                  <a:solidFill>
                    <a:srgbClr val="FFFFFF"/>
                  </a:solidFill>
                  <a:latin typeface="Source Sans Pro"/>
                  <a:ea typeface="Source Sans Pro"/>
                  <a:cs typeface="Source Sans Pro"/>
                  <a:sym typeface="Source Sans Pro"/>
                </a:endParaRPr>
              </a:p>
            </p:txBody>
          </p:sp>
        </p:grpSp>
      </p:grpSp>
      <p:sp>
        <p:nvSpPr>
          <p:cNvPr id="1074" name="Google Shape;1074;p107"/>
          <p:cNvSpPr txBox="1"/>
          <p:nvPr/>
        </p:nvSpPr>
        <p:spPr>
          <a:xfrm>
            <a:off x="2938450" y="2290950"/>
            <a:ext cx="4791600" cy="12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b="1" lang="en" sz="1800">
                <a:solidFill>
                  <a:schemeClr val="lt1"/>
                </a:solidFill>
                <a:latin typeface="Source Sans Pro"/>
                <a:ea typeface="Source Sans Pro"/>
                <a:cs typeface="Source Sans Pro"/>
                <a:sym typeface="Source Sans Pro"/>
              </a:rPr>
              <a:t>Lack of schema enforcement</a:t>
            </a:r>
            <a:r>
              <a:rPr lang="en" sz="1800">
                <a:solidFill>
                  <a:schemeClr val="lt1"/>
                </a:solidFill>
                <a:latin typeface="Source Sans Pro"/>
                <a:ea typeface="Source Sans Pro"/>
                <a:cs typeface="Source Sans Pro"/>
                <a:sym typeface="Source Sans Pro"/>
              </a:rPr>
              <a:t> creates inconsistent and low quality data </a:t>
            </a:r>
            <a:endParaRPr sz="1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chemeClr val="lt1"/>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
        <p:nvSpPr>
          <p:cNvPr id="1075" name="Google Shape;1075;p107"/>
          <p:cNvSpPr txBox="1"/>
          <p:nvPr/>
        </p:nvSpPr>
        <p:spPr>
          <a:xfrm>
            <a:off x="2938450" y="3438825"/>
            <a:ext cx="5111700" cy="9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Source Sans Pro"/>
              <a:ea typeface="Source Sans Pro"/>
              <a:cs typeface="Source Sans Pro"/>
              <a:sym typeface="Source Sans Pro"/>
            </a:endParaRPr>
          </a:p>
          <a:p>
            <a:pPr indent="0" lvl="0" marL="0" rtl="0" algn="l">
              <a:spcBef>
                <a:spcPts val="0"/>
              </a:spcBef>
              <a:spcAft>
                <a:spcPts val="0"/>
              </a:spcAft>
              <a:buNone/>
            </a:pPr>
            <a:r>
              <a:rPr b="1" lang="en" sz="1800">
                <a:solidFill>
                  <a:schemeClr val="lt1"/>
                </a:solidFill>
                <a:latin typeface="Source Sans Pro"/>
                <a:ea typeface="Source Sans Pro"/>
                <a:cs typeface="Source Sans Pro"/>
                <a:sym typeface="Source Sans Pro"/>
              </a:rPr>
              <a:t>Lack of consistency</a:t>
            </a:r>
            <a:r>
              <a:rPr lang="en" sz="1800">
                <a:solidFill>
                  <a:schemeClr val="lt1"/>
                </a:solidFill>
                <a:latin typeface="Source Sans Pro"/>
                <a:ea typeface="Source Sans Pro"/>
                <a:cs typeface="Source Sans Pro"/>
                <a:sym typeface="Source Sans Pro"/>
              </a:rPr>
              <a:t> makes it almost impossible to mix appends and reads, batch and streaming</a:t>
            </a:r>
            <a:endParaRPr sz="1800">
              <a:solidFill>
                <a:schemeClr val="lt1"/>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1800">
              <a:solidFill>
                <a:schemeClr val="lt1"/>
              </a:solidFill>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08"/>
          <p:cNvSpPr txBox="1"/>
          <p:nvPr>
            <p:ph idx="4294967295" type="title"/>
          </p:nvPr>
        </p:nvSpPr>
        <p:spPr>
          <a:xfrm>
            <a:off x="254760" y="206375"/>
            <a:ext cx="8560500" cy="8574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sz="3600">
                <a:solidFill>
                  <a:srgbClr val="FFFFFF"/>
                </a:solidFill>
                <a:latin typeface="Barlow Light"/>
                <a:ea typeface="Barlow Light"/>
                <a:cs typeface="Barlow Light"/>
                <a:sym typeface="Barlow Light"/>
              </a:rPr>
              <a:t>Performance challenges with data lakes</a:t>
            </a:r>
            <a:endParaRPr sz="3600">
              <a:solidFill>
                <a:srgbClr val="FFFFFF"/>
              </a:solidFill>
              <a:latin typeface="Barlow Light"/>
              <a:ea typeface="Barlow Light"/>
              <a:cs typeface="Barlow Light"/>
              <a:sym typeface="Barlow Light"/>
            </a:endParaRPr>
          </a:p>
        </p:txBody>
      </p:sp>
      <p:sp>
        <p:nvSpPr>
          <p:cNvPr id="1081" name="Google Shape;1081;p108"/>
          <p:cNvSpPr txBox="1"/>
          <p:nvPr/>
        </p:nvSpPr>
        <p:spPr>
          <a:xfrm>
            <a:off x="2043550" y="1273750"/>
            <a:ext cx="6156600" cy="7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Barlow"/>
                <a:ea typeface="Barlow"/>
                <a:cs typeface="Barlow"/>
                <a:sym typeface="Barlow"/>
              </a:rPr>
              <a:t>Too many small or very big files</a:t>
            </a:r>
            <a:r>
              <a:rPr lang="en" sz="1800">
                <a:solidFill>
                  <a:srgbClr val="FFFFFF"/>
                </a:solidFill>
                <a:latin typeface="Barlow"/>
                <a:ea typeface="Barlow"/>
                <a:cs typeface="Barlow"/>
                <a:sym typeface="Barlow"/>
              </a:rPr>
              <a:t> - more time opening &amp; closing files rather than reading contents </a:t>
            </a:r>
            <a:r>
              <a:rPr lang="en" sz="1800">
                <a:solidFill>
                  <a:schemeClr val="lt1"/>
                </a:solidFill>
                <a:latin typeface="Barlow"/>
                <a:ea typeface="Barlow"/>
                <a:cs typeface="Barlow"/>
                <a:sym typeface="Barlow"/>
              </a:rPr>
              <a:t>(worse with streaming).</a:t>
            </a:r>
            <a:endParaRPr sz="1800">
              <a:solidFill>
                <a:srgbClr val="FFFFFF"/>
              </a:solidFill>
              <a:latin typeface="Barlow"/>
              <a:ea typeface="Barlow"/>
              <a:cs typeface="Barlow"/>
              <a:sym typeface="Barlow"/>
            </a:endParaRPr>
          </a:p>
        </p:txBody>
      </p:sp>
      <p:sp>
        <p:nvSpPr>
          <p:cNvPr id="1082" name="Google Shape;1082;p108"/>
          <p:cNvSpPr txBox="1"/>
          <p:nvPr/>
        </p:nvSpPr>
        <p:spPr>
          <a:xfrm>
            <a:off x="2043550" y="2556675"/>
            <a:ext cx="5928300" cy="7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Barlow"/>
                <a:ea typeface="Barlow"/>
                <a:cs typeface="Barlow"/>
                <a:sym typeface="Barlow"/>
              </a:rPr>
              <a:t>Partitioning aka “poor man’s indexing”- </a:t>
            </a:r>
            <a:r>
              <a:rPr lang="en" sz="1800">
                <a:solidFill>
                  <a:srgbClr val="FFFFFF"/>
                </a:solidFill>
                <a:latin typeface="Barlow"/>
                <a:ea typeface="Barlow"/>
                <a:cs typeface="Barlow"/>
                <a:sym typeface="Barlow"/>
              </a:rPr>
              <a:t>breaks down if you picked the wrong fields or when data has many dimensions, high cardinality columns.</a:t>
            </a:r>
            <a:endParaRPr sz="1800">
              <a:solidFill>
                <a:srgbClr val="FFFFFF"/>
              </a:solidFill>
              <a:latin typeface="Barlow"/>
              <a:ea typeface="Barlow"/>
              <a:cs typeface="Barlow"/>
              <a:sym typeface="Barlow"/>
            </a:endParaRPr>
          </a:p>
        </p:txBody>
      </p:sp>
      <p:pic>
        <p:nvPicPr>
          <p:cNvPr id="1083" name="Google Shape;1083;p108"/>
          <p:cNvPicPr preferRelativeResize="0"/>
          <p:nvPr/>
        </p:nvPicPr>
        <p:blipFill rotWithShape="1">
          <a:blip r:embed="rId3">
            <a:alphaModFix/>
          </a:blip>
          <a:srcRect b="0" l="0" r="0" t="0"/>
          <a:stretch/>
        </p:blipFill>
        <p:spPr>
          <a:xfrm>
            <a:off x="347600" y="1197552"/>
            <a:ext cx="426300" cy="426300"/>
          </a:xfrm>
          <a:prstGeom prst="rect">
            <a:avLst/>
          </a:prstGeom>
          <a:noFill/>
          <a:ln>
            <a:noFill/>
          </a:ln>
        </p:spPr>
      </p:pic>
      <p:pic>
        <p:nvPicPr>
          <p:cNvPr id="1084" name="Google Shape;1084;p108"/>
          <p:cNvPicPr preferRelativeResize="0"/>
          <p:nvPr/>
        </p:nvPicPr>
        <p:blipFill rotWithShape="1">
          <a:blip r:embed="rId3">
            <a:alphaModFix/>
          </a:blip>
          <a:srcRect b="0" l="0" r="0" t="0"/>
          <a:stretch/>
        </p:blipFill>
        <p:spPr>
          <a:xfrm>
            <a:off x="500000" y="1349952"/>
            <a:ext cx="426300" cy="426300"/>
          </a:xfrm>
          <a:prstGeom prst="rect">
            <a:avLst/>
          </a:prstGeom>
          <a:noFill/>
          <a:ln>
            <a:noFill/>
          </a:ln>
        </p:spPr>
      </p:pic>
      <p:pic>
        <p:nvPicPr>
          <p:cNvPr id="1085" name="Google Shape;1085;p108"/>
          <p:cNvPicPr preferRelativeResize="0"/>
          <p:nvPr/>
        </p:nvPicPr>
        <p:blipFill rotWithShape="1">
          <a:blip r:embed="rId3">
            <a:alphaModFix/>
          </a:blip>
          <a:srcRect b="0" l="0" r="0" t="0"/>
          <a:stretch/>
        </p:blipFill>
        <p:spPr>
          <a:xfrm>
            <a:off x="926300" y="1228452"/>
            <a:ext cx="426300" cy="426300"/>
          </a:xfrm>
          <a:prstGeom prst="rect">
            <a:avLst/>
          </a:prstGeom>
          <a:noFill/>
          <a:ln>
            <a:noFill/>
          </a:ln>
        </p:spPr>
      </p:pic>
      <p:pic>
        <p:nvPicPr>
          <p:cNvPr id="1086" name="Google Shape;1086;p108"/>
          <p:cNvPicPr preferRelativeResize="0"/>
          <p:nvPr/>
        </p:nvPicPr>
        <p:blipFill rotWithShape="1">
          <a:blip r:embed="rId3">
            <a:alphaModFix/>
          </a:blip>
          <a:srcRect b="0" l="0" r="0" t="0"/>
          <a:stretch/>
        </p:blipFill>
        <p:spPr>
          <a:xfrm>
            <a:off x="405050" y="1654752"/>
            <a:ext cx="426300" cy="426300"/>
          </a:xfrm>
          <a:prstGeom prst="rect">
            <a:avLst/>
          </a:prstGeom>
          <a:noFill/>
          <a:ln>
            <a:noFill/>
          </a:ln>
        </p:spPr>
      </p:pic>
      <p:pic>
        <p:nvPicPr>
          <p:cNvPr id="1087" name="Google Shape;1087;p108"/>
          <p:cNvPicPr preferRelativeResize="0"/>
          <p:nvPr/>
        </p:nvPicPr>
        <p:blipFill rotWithShape="1">
          <a:blip r:embed="rId3">
            <a:alphaModFix/>
          </a:blip>
          <a:srcRect b="0" l="0" r="0" t="0"/>
          <a:stretch/>
        </p:blipFill>
        <p:spPr>
          <a:xfrm>
            <a:off x="1231100" y="1727202"/>
            <a:ext cx="426300" cy="426300"/>
          </a:xfrm>
          <a:prstGeom prst="rect">
            <a:avLst/>
          </a:prstGeom>
          <a:noFill/>
          <a:ln>
            <a:noFill/>
          </a:ln>
        </p:spPr>
      </p:pic>
      <p:pic>
        <p:nvPicPr>
          <p:cNvPr id="1088" name="Google Shape;1088;p108"/>
          <p:cNvPicPr preferRelativeResize="0"/>
          <p:nvPr/>
        </p:nvPicPr>
        <p:blipFill rotWithShape="1">
          <a:blip r:embed="rId3">
            <a:alphaModFix/>
          </a:blip>
          <a:srcRect b="0" l="0" r="0" t="0"/>
          <a:stretch/>
        </p:blipFill>
        <p:spPr>
          <a:xfrm>
            <a:off x="1250350" y="1408777"/>
            <a:ext cx="426300" cy="426300"/>
          </a:xfrm>
          <a:prstGeom prst="rect">
            <a:avLst/>
          </a:prstGeom>
          <a:noFill/>
          <a:ln>
            <a:noFill/>
          </a:ln>
        </p:spPr>
      </p:pic>
      <p:pic>
        <p:nvPicPr>
          <p:cNvPr id="1089" name="Google Shape;1089;p108"/>
          <p:cNvPicPr preferRelativeResize="0"/>
          <p:nvPr/>
        </p:nvPicPr>
        <p:blipFill rotWithShape="1">
          <a:blip r:embed="rId3">
            <a:alphaModFix/>
          </a:blip>
          <a:srcRect b="0" l="0" r="0" t="0"/>
          <a:stretch/>
        </p:blipFill>
        <p:spPr>
          <a:xfrm>
            <a:off x="761950" y="1811402"/>
            <a:ext cx="426300" cy="426300"/>
          </a:xfrm>
          <a:prstGeom prst="rect">
            <a:avLst/>
          </a:prstGeom>
          <a:noFill/>
          <a:ln>
            <a:noFill/>
          </a:ln>
        </p:spPr>
      </p:pic>
      <p:pic>
        <p:nvPicPr>
          <p:cNvPr id="1090" name="Google Shape;1090;p108"/>
          <p:cNvPicPr preferRelativeResize="0"/>
          <p:nvPr/>
        </p:nvPicPr>
        <p:blipFill>
          <a:blip r:embed="rId4">
            <a:alphaModFix/>
          </a:blip>
          <a:stretch>
            <a:fillRect/>
          </a:stretch>
        </p:blipFill>
        <p:spPr>
          <a:xfrm>
            <a:off x="546400" y="2500425"/>
            <a:ext cx="857400" cy="857400"/>
          </a:xfrm>
          <a:prstGeom prst="rect">
            <a:avLst/>
          </a:prstGeom>
          <a:noFill/>
          <a:ln>
            <a:noFill/>
          </a:ln>
        </p:spPr>
      </p:pic>
      <p:sp>
        <p:nvSpPr>
          <p:cNvPr id="1091" name="Google Shape;1091;p108"/>
          <p:cNvSpPr txBox="1"/>
          <p:nvPr/>
        </p:nvSpPr>
        <p:spPr>
          <a:xfrm>
            <a:off x="2043550" y="3787250"/>
            <a:ext cx="6015000" cy="7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Barlow"/>
                <a:ea typeface="Barlow"/>
                <a:cs typeface="Barlow"/>
                <a:sym typeface="Barlow"/>
              </a:rPr>
              <a:t>No caching </a:t>
            </a:r>
            <a:r>
              <a:rPr lang="en" sz="1800">
                <a:solidFill>
                  <a:srgbClr val="FFFFFF"/>
                </a:solidFill>
                <a:latin typeface="Barlow"/>
                <a:ea typeface="Barlow"/>
                <a:cs typeface="Barlow"/>
                <a:sym typeface="Barlow"/>
              </a:rPr>
              <a:t>- cloud storage throughput is low (cloud object storage is 20-50MB/s/core vs 300MB/s/core for local SSDs).</a:t>
            </a:r>
            <a:endParaRPr sz="1800">
              <a:solidFill>
                <a:srgbClr val="FFFFFF"/>
              </a:solidFill>
              <a:latin typeface="Barlow"/>
              <a:ea typeface="Barlow"/>
              <a:cs typeface="Barlow"/>
              <a:sym typeface="Barlow"/>
            </a:endParaRPr>
          </a:p>
        </p:txBody>
      </p:sp>
      <p:grpSp>
        <p:nvGrpSpPr>
          <p:cNvPr id="1092" name="Google Shape;1092;p108"/>
          <p:cNvGrpSpPr/>
          <p:nvPr/>
        </p:nvGrpSpPr>
        <p:grpSpPr>
          <a:xfrm>
            <a:off x="831328" y="3943151"/>
            <a:ext cx="521194" cy="563753"/>
            <a:chOff x="1637575" y="4443425"/>
            <a:chExt cx="426300" cy="483950"/>
          </a:xfrm>
        </p:grpSpPr>
        <p:sp>
          <p:nvSpPr>
            <p:cNvPr id="1093" name="Google Shape;1093;p108"/>
            <p:cNvSpPr/>
            <p:nvPr/>
          </p:nvSpPr>
          <p:spPr>
            <a:xfrm>
              <a:off x="1637575" y="4668050"/>
              <a:ext cx="426300" cy="259325"/>
            </a:xfrm>
            <a:prstGeom prst="flowChartMagneticDisk">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08"/>
            <p:cNvSpPr/>
            <p:nvPr/>
          </p:nvSpPr>
          <p:spPr>
            <a:xfrm>
              <a:off x="1637575" y="4576775"/>
              <a:ext cx="426300" cy="198200"/>
            </a:xfrm>
            <a:prstGeom prst="flowChartMagneticDisk">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08"/>
            <p:cNvSpPr/>
            <p:nvPr/>
          </p:nvSpPr>
          <p:spPr>
            <a:xfrm>
              <a:off x="1637575" y="4443425"/>
              <a:ext cx="426300" cy="198200"/>
            </a:xfrm>
            <a:prstGeom prst="flowChartMagneticDisk">
              <a:avLst/>
            </a:prstGeom>
            <a:solidFill>
              <a:srgbClr val="F3F3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109"/>
          <p:cNvSpPr txBox="1"/>
          <p:nvPr>
            <p:ph idx="4294967295" type="title"/>
          </p:nvPr>
        </p:nvSpPr>
        <p:spPr>
          <a:xfrm>
            <a:off x="3381800" y="1713300"/>
            <a:ext cx="5249100" cy="288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sz="2800">
                <a:solidFill>
                  <a:srgbClr val="FFFFFF"/>
                </a:solidFill>
                <a:latin typeface="Barlow Light"/>
                <a:ea typeface="Barlow Light"/>
                <a:cs typeface="Barlow Light"/>
                <a:sym typeface="Barlow Light"/>
              </a:rPr>
              <a:t>Open Format Based on Parquet</a:t>
            </a:r>
            <a:endParaRPr sz="2800">
              <a:solidFill>
                <a:srgbClr val="FFFFFF"/>
              </a:solidFill>
              <a:latin typeface="Barlow Light"/>
              <a:ea typeface="Barlow Light"/>
              <a:cs typeface="Barlow Light"/>
              <a:sym typeface="Barlow Light"/>
            </a:endParaRPr>
          </a:p>
          <a:p>
            <a:pPr indent="0" lvl="0" marL="0" rtl="0" algn="l">
              <a:spcBef>
                <a:spcPts val="0"/>
              </a:spcBef>
              <a:spcAft>
                <a:spcPts val="0"/>
              </a:spcAft>
              <a:buClr>
                <a:schemeClr val="dk1"/>
              </a:buClr>
              <a:buFont typeface="Arial"/>
              <a:buNone/>
            </a:pPr>
            <a:r>
              <a:t/>
            </a:r>
            <a:endParaRPr sz="2800">
              <a:solidFill>
                <a:srgbClr val="FFFFFF"/>
              </a:solidFill>
              <a:latin typeface="Barlow Light"/>
              <a:ea typeface="Barlow Light"/>
              <a:cs typeface="Barlow Light"/>
              <a:sym typeface="Barlow Light"/>
            </a:endParaRPr>
          </a:p>
          <a:p>
            <a:pPr indent="0" lvl="0" marL="0" rtl="0" algn="l">
              <a:spcBef>
                <a:spcPts val="0"/>
              </a:spcBef>
              <a:spcAft>
                <a:spcPts val="0"/>
              </a:spcAft>
              <a:buClr>
                <a:schemeClr val="dk1"/>
              </a:buClr>
              <a:buFont typeface="Arial"/>
              <a:buNone/>
            </a:pPr>
            <a:r>
              <a:rPr lang="en" sz="2800">
                <a:solidFill>
                  <a:srgbClr val="FFFFFF"/>
                </a:solidFill>
                <a:latin typeface="Barlow Light"/>
                <a:ea typeface="Barlow Light"/>
                <a:cs typeface="Barlow Light"/>
                <a:sym typeface="Barlow Light"/>
              </a:rPr>
              <a:t>With Transactions</a:t>
            </a:r>
            <a:endParaRPr sz="2800">
              <a:solidFill>
                <a:srgbClr val="FFFFFF"/>
              </a:solidFill>
              <a:latin typeface="Barlow Light"/>
              <a:ea typeface="Barlow Light"/>
              <a:cs typeface="Barlow Light"/>
              <a:sym typeface="Barlow Light"/>
            </a:endParaRPr>
          </a:p>
          <a:p>
            <a:pPr indent="0" lvl="0" marL="0" rtl="0" algn="l">
              <a:spcBef>
                <a:spcPts val="0"/>
              </a:spcBef>
              <a:spcAft>
                <a:spcPts val="0"/>
              </a:spcAft>
              <a:buClr>
                <a:schemeClr val="dk1"/>
              </a:buClr>
              <a:buFont typeface="Arial"/>
              <a:buNone/>
            </a:pPr>
            <a:r>
              <a:t/>
            </a:r>
            <a:endParaRPr sz="2800">
              <a:solidFill>
                <a:srgbClr val="FFFFFF"/>
              </a:solidFill>
              <a:latin typeface="Barlow Light"/>
              <a:ea typeface="Barlow Light"/>
              <a:cs typeface="Barlow Light"/>
              <a:sym typeface="Barlow Light"/>
            </a:endParaRPr>
          </a:p>
          <a:p>
            <a:pPr indent="0" lvl="0" marL="0" rtl="0" algn="l">
              <a:spcBef>
                <a:spcPts val="0"/>
              </a:spcBef>
              <a:spcAft>
                <a:spcPts val="0"/>
              </a:spcAft>
              <a:buClr>
                <a:schemeClr val="dk1"/>
              </a:buClr>
              <a:buFont typeface="Arial"/>
              <a:buNone/>
            </a:pPr>
            <a:r>
              <a:rPr lang="en" sz="2800">
                <a:solidFill>
                  <a:srgbClr val="FFFFFF"/>
                </a:solidFill>
                <a:latin typeface="Barlow Light"/>
                <a:ea typeface="Barlow Light"/>
                <a:cs typeface="Barlow Light"/>
                <a:sym typeface="Barlow Light"/>
              </a:rPr>
              <a:t>Apache Spark API’s</a:t>
            </a:r>
            <a:endParaRPr sz="2800">
              <a:solidFill>
                <a:srgbClr val="FFFFFF"/>
              </a:solidFill>
              <a:latin typeface="Barlow Light"/>
              <a:ea typeface="Barlow Light"/>
              <a:cs typeface="Barlow Light"/>
              <a:sym typeface="Barlow Light"/>
            </a:endParaRPr>
          </a:p>
        </p:txBody>
      </p:sp>
      <p:pic>
        <p:nvPicPr>
          <p:cNvPr id="1101" name="Google Shape;1101;p109"/>
          <p:cNvPicPr preferRelativeResize="0"/>
          <p:nvPr/>
        </p:nvPicPr>
        <p:blipFill>
          <a:blip r:embed="rId3">
            <a:alphaModFix/>
          </a:blip>
          <a:stretch>
            <a:fillRect/>
          </a:stretch>
        </p:blipFill>
        <p:spPr>
          <a:xfrm>
            <a:off x="822766" y="1918160"/>
            <a:ext cx="2071963" cy="1611975"/>
          </a:xfrm>
          <a:prstGeom prst="rect">
            <a:avLst/>
          </a:prstGeom>
          <a:noFill/>
          <a:ln>
            <a:noFill/>
          </a:ln>
        </p:spPr>
      </p:pic>
      <p:sp>
        <p:nvSpPr>
          <p:cNvPr id="1102" name="Google Shape;1102;p109"/>
          <p:cNvSpPr txBox="1"/>
          <p:nvPr/>
        </p:nvSpPr>
        <p:spPr>
          <a:xfrm>
            <a:off x="0" y="228600"/>
            <a:ext cx="9144000" cy="94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Barlow Light"/>
                <a:ea typeface="Barlow Light"/>
                <a:cs typeface="Barlow Light"/>
                <a:sym typeface="Barlow Light"/>
              </a:rPr>
              <a:t>A New Standard for Building Data Lakes</a:t>
            </a:r>
            <a:endParaRPr sz="3600">
              <a:solidFill>
                <a:srgbClr val="FFFFFF"/>
              </a:solidFill>
              <a:latin typeface="Barlow Light"/>
              <a:ea typeface="Barlow Light"/>
              <a:cs typeface="Barlow Light"/>
              <a:sym typeface="Barlow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pic>
        <p:nvPicPr>
          <p:cNvPr id="1107" name="Google Shape;1107;p110"/>
          <p:cNvPicPr preferRelativeResize="0"/>
          <p:nvPr/>
        </p:nvPicPr>
        <p:blipFill>
          <a:blip r:embed="rId3">
            <a:alphaModFix/>
          </a:blip>
          <a:stretch>
            <a:fillRect/>
          </a:stretch>
        </p:blipFill>
        <p:spPr>
          <a:xfrm>
            <a:off x="1055500" y="2975638"/>
            <a:ext cx="1707225" cy="1190525"/>
          </a:xfrm>
          <a:prstGeom prst="rect">
            <a:avLst/>
          </a:prstGeom>
          <a:noFill/>
          <a:ln>
            <a:noFill/>
          </a:ln>
        </p:spPr>
      </p:pic>
      <p:pic>
        <p:nvPicPr>
          <p:cNvPr id="1108" name="Google Shape;1108;p110"/>
          <p:cNvPicPr preferRelativeResize="0"/>
          <p:nvPr/>
        </p:nvPicPr>
        <p:blipFill>
          <a:blip r:embed="rId4">
            <a:alphaModFix/>
          </a:blip>
          <a:stretch>
            <a:fillRect/>
          </a:stretch>
        </p:blipFill>
        <p:spPr>
          <a:xfrm>
            <a:off x="1150251" y="1521250"/>
            <a:ext cx="1517700" cy="1180765"/>
          </a:xfrm>
          <a:prstGeom prst="rect">
            <a:avLst/>
          </a:prstGeom>
          <a:noFill/>
          <a:ln>
            <a:noFill/>
          </a:ln>
        </p:spPr>
      </p:pic>
      <p:sp>
        <p:nvSpPr>
          <p:cNvPr id="1109" name="Google Shape;1109;p110"/>
          <p:cNvSpPr/>
          <p:nvPr/>
        </p:nvSpPr>
        <p:spPr>
          <a:xfrm>
            <a:off x="696025" y="1272175"/>
            <a:ext cx="2368800" cy="3092700"/>
          </a:xfrm>
          <a:prstGeom prst="rect">
            <a:avLst/>
          </a:prstGeom>
          <a:noFill/>
          <a:ln cap="flat" cmpd="sng" w="76200">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0" name="Google Shape;1110;p110"/>
          <p:cNvCxnSpPr/>
          <p:nvPr/>
        </p:nvCxnSpPr>
        <p:spPr>
          <a:xfrm flipH="1" rot="10800000">
            <a:off x="3701750" y="2814175"/>
            <a:ext cx="1836900" cy="8700"/>
          </a:xfrm>
          <a:prstGeom prst="straightConnector1">
            <a:avLst/>
          </a:prstGeom>
          <a:noFill/>
          <a:ln cap="flat" cmpd="sng" w="38100">
            <a:solidFill>
              <a:srgbClr val="FFFFFF"/>
            </a:solidFill>
            <a:prstDash val="solid"/>
            <a:round/>
            <a:headEnd len="med" w="med" type="none"/>
            <a:tailEnd len="med" w="med" type="stealth"/>
          </a:ln>
        </p:spPr>
      </p:cxnSp>
      <p:sp>
        <p:nvSpPr>
          <p:cNvPr id="1111" name="Google Shape;1111;p110"/>
          <p:cNvSpPr/>
          <p:nvPr/>
        </p:nvSpPr>
        <p:spPr>
          <a:xfrm>
            <a:off x="5767250" y="1360878"/>
            <a:ext cx="2743200" cy="596400"/>
          </a:xfrm>
          <a:prstGeom prst="rect">
            <a:avLst/>
          </a:prstGeom>
          <a:noFill/>
          <a:ln>
            <a:noFill/>
          </a:ln>
        </p:spPr>
        <p:txBody>
          <a:bodyPr anchorCtr="0" anchor="t" bIns="45700" lIns="0" spcFirstLastPara="1" rIns="0" wrap="square" tIns="45700">
            <a:noAutofit/>
          </a:bodyPr>
          <a:lstStyle/>
          <a:p>
            <a:pPr indent="0" lvl="0" marL="0" marR="0" rtl="0" algn="ctr">
              <a:lnSpc>
                <a:spcPct val="90000"/>
              </a:lnSpc>
              <a:spcBef>
                <a:spcPts val="0"/>
              </a:spcBef>
              <a:spcAft>
                <a:spcPts val="0"/>
              </a:spcAft>
              <a:buNone/>
            </a:pPr>
            <a:r>
              <a:rPr lang="en" sz="2400">
                <a:solidFill>
                  <a:srgbClr val="FFFFFF"/>
                </a:solidFill>
                <a:latin typeface="Barlow SemiBold"/>
                <a:ea typeface="Barlow SemiBold"/>
                <a:cs typeface="Barlow SemiBold"/>
                <a:sym typeface="Barlow SemiBold"/>
              </a:rPr>
              <a:t> Data Science &amp;  ML</a:t>
            </a:r>
            <a:endParaRPr sz="2400">
              <a:solidFill>
                <a:srgbClr val="FFFFFF"/>
              </a:solidFill>
              <a:latin typeface="Barlow SemiBold"/>
              <a:ea typeface="Barlow SemiBold"/>
              <a:cs typeface="Barlow SemiBold"/>
              <a:sym typeface="Barlow SemiBold"/>
            </a:endParaRPr>
          </a:p>
        </p:txBody>
      </p:sp>
      <p:grpSp>
        <p:nvGrpSpPr>
          <p:cNvPr id="1112" name="Google Shape;1112;p110"/>
          <p:cNvGrpSpPr/>
          <p:nvPr/>
        </p:nvGrpSpPr>
        <p:grpSpPr>
          <a:xfrm>
            <a:off x="6273756" y="2031997"/>
            <a:ext cx="1577752" cy="1094030"/>
            <a:chOff x="6605711" y="1604483"/>
            <a:chExt cx="1675608" cy="1158317"/>
          </a:xfrm>
        </p:grpSpPr>
        <p:grpSp>
          <p:nvGrpSpPr>
            <p:cNvPr id="1113" name="Google Shape;1113;p110"/>
            <p:cNvGrpSpPr/>
            <p:nvPr/>
          </p:nvGrpSpPr>
          <p:grpSpPr>
            <a:xfrm>
              <a:off x="6605711" y="1604483"/>
              <a:ext cx="1675608" cy="1158317"/>
              <a:chOff x="6560934" y="1604483"/>
              <a:chExt cx="1675608" cy="1158317"/>
            </a:xfrm>
          </p:grpSpPr>
          <p:grpSp>
            <p:nvGrpSpPr>
              <p:cNvPr id="1114" name="Google Shape;1114;p110"/>
              <p:cNvGrpSpPr/>
              <p:nvPr/>
            </p:nvGrpSpPr>
            <p:grpSpPr>
              <a:xfrm>
                <a:off x="6560934" y="1665045"/>
                <a:ext cx="535536" cy="426400"/>
                <a:chOff x="8012113" y="1747838"/>
                <a:chExt cx="334961" cy="266700"/>
              </a:xfrm>
            </p:grpSpPr>
            <p:sp>
              <p:nvSpPr>
                <p:cNvPr id="1115" name="Google Shape;1115;p110"/>
                <p:cNvSpPr/>
                <p:nvPr/>
              </p:nvSpPr>
              <p:spPr>
                <a:xfrm>
                  <a:off x="8040688" y="1812925"/>
                  <a:ext cx="141287" cy="26987"/>
                </a:xfrm>
                <a:custGeom>
                  <a:rect b="b" l="l" r="r" t="t"/>
                  <a:pathLst>
                    <a:path extrusionOk="0" h="84" w="463">
                      <a:moveTo>
                        <a:pt x="277" y="53"/>
                      </a:moveTo>
                      <a:lnTo>
                        <a:pt x="277" y="53"/>
                      </a:lnTo>
                      <a:lnTo>
                        <a:pt x="187" y="0"/>
                      </a:lnTo>
                      <a:lnTo>
                        <a:pt x="97" y="53"/>
                      </a:lnTo>
                      <a:lnTo>
                        <a:pt x="14" y="4"/>
                      </a:lnTo>
                      <a:lnTo>
                        <a:pt x="0" y="27"/>
                      </a:lnTo>
                      <a:lnTo>
                        <a:pt x="97" y="84"/>
                      </a:lnTo>
                      <a:lnTo>
                        <a:pt x="187" y="31"/>
                      </a:lnTo>
                      <a:lnTo>
                        <a:pt x="277" y="84"/>
                      </a:lnTo>
                      <a:lnTo>
                        <a:pt x="367" y="31"/>
                      </a:lnTo>
                      <a:lnTo>
                        <a:pt x="450" y="80"/>
                      </a:lnTo>
                      <a:lnTo>
                        <a:pt x="463" y="57"/>
                      </a:lnTo>
                      <a:lnTo>
                        <a:pt x="367" y="0"/>
                      </a:lnTo>
                      <a:lnTo>
                        <a:pt x="277" y="53"/>
                      </a:ln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6" name="Google Shape;1116;p110"/>
                <p:cNvSpPr/>
                <p:nvPr/>
              </p:nvSpPr>
              <p:spPr>
                <a:xfrm>
                  <a:off x="8040688" y="1847850"/>
                  <a:ext cx="141287" cy="25400"/>
                </a:xfrm>
                <a:custGeom>
                  <a:rect b="b" l="l" r="r" t="t"/>
                  <a:pathLst>
                    <a:path extrusionOk="0" h="84" w="463">
                      <a:moveTo>
                        <a:pt x="277" y="53"/>
                      </a:moveTo>
                      <a:lnTo>
                        <a:pt x="277" y="53"/>
                      </a:lnTo>
                      <a:lnTo>
                        <a:pt x="187" y="0"/>
                      </a:lnTo>
                      <a:lnTo>
                        <a:pt x="97" y="53"/>
                      </a:lnTo>
                      <a:lnTo>
                        <a:pt x="14" y="4"/>
                      </a:lnTo>
                      <a:lnTo>
                        <a:pt x="0" y="27"/>
                      </a:lnTo>
                      <a:lnTo>
                        <a:pt x="97" y="84"/>
                      </a:lnTo>
                      <a:lnTo>
                        <a:pt x="187" y="31"/>
                      </a:lnTo>
                      <a:lnTo>
                        <a:pt x="277" y="84"/>
                      </a:lnTo>
                      <a:lnTo>
                        <a:pt x="367" y="31"/>
                      </a:lnTo>
                      <a:lnTo>
                        <a:pt x="450" y="80"/>
                      </a:lnTo>
                      <a:lnTo>
                        <a:pt x="463" y="57"/>
                      </a:lnTo>
                      <a:lnTo>
                        <a:pt x="367" y="0"/>
                      </a:lnTo>
                      <a:lnTo>
                        <a:pt x="277" y="53"/>
                      </a:ln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7" name="Google Shape;1117;p110"/>
                <p:cNvSpPr/>
                <p:nvPr/>
              </p:nvSpPr>
              <p:spPr>
                <a:xfrm>
                  <a:off x="8012113" y="1747838"/>
                  <a:ext cx="334961" cy="266700"/>
                </a:xfrm>
                <a:custGeom>
                  <a:rect b="b" l="l" r="r" t="t"/>
                  <a:pathLst>
                    <a:path extrusionOk="0" h="866" w="1085">
                      <a:moveTo>
                        <a:pt x="619" y="641"/>
                      </a:moveTo>
                      <a:lnTo>
                        <a:pt x="619" y="641"/>
                      </a:lnTo>
                      <a:cubicBezTo>
                        <a:pt x="593" y="601"/>
                        <a:pt x="548" y="575"/>
                        <a:pt x="496" y="576"/>
                      </a:cubicBezTo>
                      <a:cubicBezTo>
                        <a:pt x="435" y="578"/>
                        <a:pt x="384" y="617"/>
                        <a:pt x="364" y="671"/>
                      </a:cubicBezTo>
                      <a:lnTo>
                        <a:pt x="27" y="671"/>
                      </a:lnTo>
                      <a:lnTo>
                        <a:pt x="27" y="81"/>
                      </a:lnTo>
                      <a:lnTo>
                        <a:pt x="473" y="81"/>
                      </a:lnTo>
                      <a:lnTo>
                        <a:pt x="473" y="99"/>
                      </a:lnTo>
                      <a:cubicBezTo>
                        <a:pt x="461" y="104"/>
                        <a:pt x="452" y="116"/>
                        <a:pt x="452" y="131"/>
                      </a:cubicBezTo>
                      <a:cubicBezTo>
                        <a:pt x="452" y="150"/>
                        <a:pt x="467" y="165"/>
                        <a:pt x="487" y="165"/>
                      </a:cubicBezTo>
                      <a:cubicBezTo>
                        <a:pt x="506" y="165"/>
                        <a:pt x="521" y="150"/>
                        <a:pt x="521" y="131"/>
                      </a:cubicBezTo>
                      <a:cubicBezTo>
                        <a:pt x="521" y="116"/>
                        <a:pt x="512" y="104"/>
                        <a:pt x="500" y="99"/>
                      </a:cubicBezTo>
                      <a:lnTo>
                        <a:pt x="500" y="81"/>
                      </a:lnTo>
                      <a:lnTo>
                        <a:pt x="947" y="81"/>
                      </a:lnTo>
                      <a:lnTo>
                        <a:pt x="947" y="259"/>
                      </a:lnTo>
                      <a:cubicBezTo>
                        <a:pt x="913" y="222"/>
                        <a:pt x="864" y="199"/>
                        <a:pt x="810" y="199"/>
                      </a:cubicBezTo>
                      <a:cubicBezTo>
                        <a:pt x="708" y="199"/>
                        <a:pt x="624" y="283"/>
                        <a:pt x="624" y="385"/>
                      </a:cubicBezTo>
                      <a:cubicBezTo>
                        <a:pt x="624" y="474"/>
                        <a:pt x="686" y="548"/>
                        <a:pt x="769" y="567"/>
                      </a:cubicBezTo>
                      <a:cubicBezTo>
                        <a:pt x="711" y="575"/>
                        <a:pt x="659" y="602"/>
                        <a:pt x="619" y="641"/>
                      </a:cubicBezTo>
                      <a:close/>
                      <a:moveTo>
                        <a:pt x="501" y="762"/>
                      </a:moveTo>
                      <a:lnTo>
                        <a:pt x="501" y="762"/>
                      </a:lnTo>
                      <a:cubicBezTo>
                        <a:pt x="499" y="762"/>
                        <a:pt x="498" y="762"/>
                        <a:pt x="496" y="762"/>
                      </a:cubicBezTo>
                      <a:lnTo>
                        <a:pt x="456" y="783"/>
                      </a:lnTo>
                      <a:cubicBezTo>
                        <a:pt x="454" y="784"/>
                        <a:pt x="451" y="783"/>
                        <a:pt x="450" y="781"/>
                      </a:cubicBezTo>
                      <a:cubicBezTo>
                        <a:pt x="449" y="780"/>
                        <a:pt x="449" y="779"/>
                        <a:pt x="449" y="778"/>
                      </a:cubicBezTo>
                      <a:lnTo>
                        <a:pt x="458" y="733"/>
                      </a:lnTo>
                      <a:cubicBezTo>
                        <a:pt x="458" y="732"/>
                        <a:pt x="457" y="730"/>
                        <a:pt x="456" y="729"/>
                      </a:cubicBezTo>
                      <a:lnTo>
                        <a:pt x="424" y="697"/>
                      </a:lnTo>
                      <a:cubicBezTo>
                        <a:pt x="422" y="695"/>
                        <a:pt x="422" y="692"/>
                        <a:pt x="424" y="690"/>
                      </a:cubicBezTo>
                      <a:cubicBezTo>
                        <a:pt x="425" y="690"/>
                        <a:pt x="426" y="689"/>
                        <a:pt x="427" y="689"/>
                      </a:cubicBezTo>
                      <a:lnTo>
                        <a:pt x="472" y="683"/>
                      </a:lnTo>
                      <a:cubicBezTo>
                        <a:pt x="473" y="683"/>
                        <a:pt x="475" y="682"/>
                        <a:pt x="475" y="680"/>
                      </a:cubicBezTo>
                      <a:lnTo>
                        <a:pt x="496" y="640"/>
                      </a:lnTo>
                      <a:cubicBezTo>
                        <a:pt x="497" y="638"/>
                        <a:pt x="500" y="637"/>
                        <a:pt x="502" y="638"/>
                      </a:cubicBezTo>
                      <a:cubicBezTo>
                        <a:pt x="503" y="639"/>
                        <a:pt x="504" y="639"/>
                        <a:pt x="505" y="640"/>
                      </a:cubicBezTo>
                      <a:lnTo>
                        <a:pt x="524" y="681"/>
                      </a:lnTo>
                      <a:cubicBezTo>
                        <a:pt x="525" y="683"/>
                        <a:pt x="526" y="684"/>
                        <a:pt x="528" y="684"/>
                      </a:cubicBezTo>
                      <a:lnTo>
                        <a:pt x="572" y="691"/>
                      </a:lnTo>
                      <a:cubicBezTo>
                        <a:pt x="575" y="691"/>
                        <a:pt x="576" y="693"/>
                        <a:pt x="576" y="695"/>
                      </a:cubicBezTo>
                      <a:cubicBezTo>
                        <a:pt x="575" y="697"/>
                        <a:pt x="574" y="699"/>
                        <a:pt x="572" y="702"/>
                      </a:cubicBezTo>
                      <a:lnTo>
                        <a:pt x="542" y="730"/>
                      </a:lnTo>
                      <a:cubicBezTo>
                        <a:pt x="541" y="731"/>
                        <a:pt x="540" y="733"/>
                        <a:pt x="541" y="734"/>
                      </a:cubicBezTo>
                      <a:lnTo>
                        <a:pt x="546" y="766"/>
                      </a:lnTo>
                      <a:cubicBezTo>
                        <a:pt x="544" y="772"/>
                        <a:pt x="542" y="778"/>
                        <a:pt x="541" y="784"/>
                      </a:cubicBezTo>
                      <a:cubicBezTo>
                        <a:pt x="541" y="784"/>
                        <a:pt x="541" y="784"/>
                        <a:pt x="541" y="784"/>
                      </a:cubicBezTo>
                      <a:lnTo>
                        <a:pt x="501" y="762"/>
                      </a:lnTo>
                      <a:close/>
                      <a:moveTo>
                        <a:pt x="27" y="725"/>
                      </a:moveTo>
                      <a:lnTo>
                        <a:pt x="27" y="725"/>
                      </a:lnTo>
                      <a:lnTo>
                        <a:pt x="27" y="697"/>
                      </a:lnTo>
                      <a:lnTo>
                        <a:pt x="357" y="697"/>
                      </a:lnTo>
                      <a:cubicBezTo>
                        <a:pt x="356" y="706"/>
                        <a:pt x="355" y="714"/>
                        <a:pt x="355" y="723"/>
                      </a:cubicBezTo>
                      <a:cubicBezTo>
                        <a:pt x="355" y="724"/>
                        <a:pt x="355" y="725"/>
                        <a:pt x="355" y="725"/>
                      </a:cubicBezTo>
                      <a:lnTo>
                        <a:pt x="27" y="725"/>
                      </a:lnTo>
                      <a:close/>
                      <a:moveTo>
                        <a:pt x="27" y="28"/>
                      </a:moveTo>
                      <a:lnTo>
                        <a:pt x="27" y="28"/>
                      </a:lnTo>
                      <a:lnTo>
                        <a:pt x="947" y="28"/>
                      </a:lnTo>
                      <a:lnTo>
                        <a:pt x="947" y="54"/>
                      </a:lnTo>
                      <a:lnTo>
                        <a:pt x="27" y="54"/>
                      </a:lnTo>
                      <a:lnTo>
                        <a:pt x="27" y="28"/>
                      </a:lnTo>
                      <a:close/>
                      <a:moveTo>
                        <a:pt x="495" y="131"/>
                      </a:moveTo>
                      <a:lnTo>
                        <a:pt x="495" y="131"/>
                      </a:lnTo>
                      <a:cubicBezTo>
                        <a:pt x="495" y="135"/>
                        <a:pt x="491" y="139"/>
                        <a:pt x="487" y="139"/>
                      </a:cubicBezTo>
                      <a:cubicBezTo>
                        <a:pt x="482" y="139"/>
                        <a:pt x="479" y="135"/>
                        <a:pt x="479" y="131"/>
                      </a:cubicBezTo>
                      <a:cubicBezTo>
                        <a:pt x="479" y="126"/>
                        <a:pt x="482" y="123"/>
                        <a:pt x="487" y="123"/>
                      </a:cubicBezTo>
                      <a:cubicBezTo>
                        <a:pt x="491" y="123"/>
                        <a:pt x="495" y="126"/>
                        <a:pt x="495" y="131"/>
                      </a:cubicBezTo>
                      <a:close/>
                      <a:moveTo>
                        <a:pt x="970" y="385"/>
                      </a:moveTo>
                      <a:lnTo>
                        <a:pt x="970" y="385"/>
                      </a:lnTo>
                      <a:cubicBezTo>
                        <a:pt x="970" y="473"/>
                        <a:pt x="898" y="545"/>
                        <a:pt x="810" y="545"/>
                      </a:cubicBezTo>
                      <a:cubicBezTo>
                        <a:pt x="722" y="545"/>
                        <a:pt x="651" y="473"/>
                        <a:pt x="651" y="385"/>
                      </a:cubicBezTo>
                      <a:cubicBezTo>
                        <a:pt x="651" y="297"/>
                        <a:pt x="722" y="226"/>
                        <a:pt x="810" y="226"/>
                      </a:cubicBezTo>
                      <a:cubicBezTo>
                        <a:pt x="898" y="226"/>
                        <a:pt x="970" y="297"/>
                        <a:pt x="970" y="385"/>
                      </a:cubicBezTo>
                      <a:close/>
                      <a:moveTo>
                        <a:pt x="947" y="600"/>
                      </a:moveTo>
                      <a:lnTo>
                        <a:pt x="947" y="600"/>
                      </a:lnTo>
                      <a:cubicBezTo>
                        <a:pt x="918" y="583"/>
                        <a:pt x="886" y="572"/>
                        <a:pt x="852" y="567"/>
                      </a:cubicBezTo>
                      <a:cubicBezTo>
                        <a:pt x="889" y="558"/>
                        <a:pt x="922" y="539"/>
                        <a:pt x="947" y="512"/>
                      </a:cubicBezTo>
                      <a:lnTo>
                        <a:pt x="947" y="600"/>
                      </a:lnTo>
                      <a:close/>
                      <a:moveTo>
                        <a:pt x="973" y="617"/>
                      </a:moveTo>
                      <a:lnTo>
                        <a:pt x="973" y="617"/>
                      </a:lnTo>
                      <a:lnTo>
                        <a:pt x="973" y="478"/>
                      </a:lnTo>
                      <a:lnTo>
                        <a:pt x="972" y="478"/>
                      </a:lnTo>
                      <a:cubicBezTo>
                        <a:pt x="987" y="450"/>
                        <a:pt x="997" y="419"/>
                        <a:pt x="997" y="385"/>
                      </a:cubicBezTo>
                      <a:cubicBezTo>
                        <a:pt x="997" y="353"/>
                        <a:pt x="988" y="322"/>
                        <a:pt x="973" y="295"/>
                      </a:cubicBezTo>
                      <a:lnTo>
                        <a:pt x="973" y="81"/>
                      </a:lnTo>
                      <a:lnTo>
                        <a:pt x="973" y="1"/>
                      </a:lnTo>
                      <a:lnTo>
                        <a:pt x="973" y="0"/>
                      </a:lnTo>
                      <a:lnTo>
                        <a:pt x="0" y="0"/>
                      </a:lnTo>
                      <a:lnTo>
                        <a:pt x="0" y="81"/>
                      </a:lnTo>
                      <a:lnTo>
                        <a:pt x="0" y="81"/>
                      </a:lnTo>
                      <a:lnTo>
                        <a:pt x="0" y="671"/>
                      </a:lnTo>
                      <a:lnTo>
                        <a:pt x="0" y="671"/>
                      </a:lnTo>
                      <a:lnTo>
                        <a:pt x="0" y="738"/>
                      </a:lnTo>
                      <a:lnTo>
                        <a:pt x="0" y="738"/>
                      </a:lnTo>
                      <a:lnTo>
                        <a:pt x="0" y="752"/>
                      </a:lnTo>
                      <a:lnTo>
                        <a:pt x="358" y="752"/>
                      </a:lnTo>
                      <a:cubicBezTo>
                        <a:pt x="373" y="817"/>
                        <a:pt x="432" y="866"/>
                        <a:pt x="502" y="864"/>
                      </a:cubicBezTo>
                      <a:cubicBezTo>
                        <a:pt x="581" y="863"/>
                        <a:pt x="644" y="797"/>
                        <a:pt x="643" y="718"/>
                      </a:cubicBezTo>
                      <a:cubicBezTo>
                        <a:pt x="643" y="718"/>
                        <a:pt x="643" y="718"/>
                        <a:pt x="643" y="718"/>
                      </a:cubicBezTo>
                      <a:cubicBezTo>
                        <a:pt x="643" y="699"/>
                        <a:pt x="639" y="682"/>
                        <a:pt x="632" y="666"/>
                      </a:cubicBezTo>
                      <a:cubicBezTo>
                        <a:pt x="677" y="619"/>
                        <a:pt x="741" y="590"/>
                        <a:pt x="811" y="590"/>
                      </a:cubicBezTo>
                      <a:cubicBezTo>
                        <a:pt x="947" y="590"/>
                        <a:pt x="1059" y="701"/>
                        <a:pt x="1059" y="838"/>
                      </a:cubicBezTo>
                      <a:lnTo>
                        <a:pt x="1085" y="838"/>
                      </a:lnTo>
                      <a:cubicBezTo>
                        <a:pt x="1085" y="747"/>
                        <a:pt x="1041" y="667"/>
                        <a:pt x="973" y="617"/>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18" name="Google Shape;1118;p110"/>
              <p:cNvGrpSpPr/>
              <p:nvPr/>
            </p:nvGrpSpPr>
            <p:grpSpPr>
              <a:xfrm>
                <a:off x="7724242" y="2250503"/>
                <a:ext cx="512299" cy="512297"/>
                <a:chOff x="4173538" y="1703388"/>
                <a:chExt cx="336552" cy="336550"/>
              </a:xfrm>
            </p:grpSpPr>
            <p:sp>
              <p:nvSpPr>
                <p:cNvPr id="1119" name="Google Shape;1119;p110"/>
                <p:cNvSpPr/>
                <p:nvPr/>
              </p:nvSpPr>
              <p:spPr>
                <a:xfrm>
                  <a:off x="4352926" y="1703388"/>
                  <a:ext cx="157164" cy="155575"/>
                </a:xfrm>
                <a:custGeom>
                  <a:rect b="b" l="l" r="r" t="t"/>
                  <a:pathLst>
                    <a:path extrusionOk="0" h="506" w="506">
                      <a:moveTo>
                        <a:pt x="480" y="480"/>
                      </a:moveTo>
                      <a:lnTo>
                        <a:pt x="480" y="480"/>
                      </a:lnTo>
                      <a:lnTo>
                        <a:pt x="26" y="480"/>
                      </a:lnTo>
                      <a:lnTo>
                        <a:pt x="26" y="26"/>
                      </a:lnTo>
                      <a:lnTo>
                        <a:pt x="480" y="26"/>
                      </a:lnTo>
                      <a:lnTo>
                        <a:pt x="480" y="480"/>
                      </a:lnTo>
                      <a:close/>
                      <a:moveTo>
                        <a:pt x="506" y="0"/>
                      </a:moveTo>
                      <a:lnTo>
                        <a:pt x="506" y="0"/>
                      </a:lnTo>
                      <a:lnTo>
                        <a:pt x="0" y="0"/>
                      </a:lnTo>
                      <a:lnTo>
                        <a:pt x="0" y="506"/>
                      </a:lnTo>
                      <a:lnTo>
                        <a:pt x="506" y="506"/>
                      </a:lnTo>
                      <a:lnTo>
                        <a:pt x="506" y="0"/>
                      </a:ln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0" name="Google Shape;1120;p110"/>
                <p:cNvSpPr/>
                <p:nvPr/>
              </p:nvSpPr>
              <p:spPr>
                <a:xfrm>
                  <a:off x="4173538" y="1884363"/>
                  <a:ext cx="157164" cy="155575"/>
                </a:xfrm>
                <a:custGeom>
                  <a:rect b="b" l="l" r="r" t="t"/>
                  <a:pathLst>
                    <a:path extrusionOk="0" h="506" w="506">
                      <a:moveTo>
                        <a:pt x="26" y="26"/>
                      </a:moveTo>
                      <a:lnTo>
                        <a:pt x="26" y="26"/>
                      </a:lnTo>
                      <a:lnTo>
                        <a:pt x="480" y="26"/>
                      </a:lnTo>
                      <a:lnTo>
                        <a:pt x="480" y="480"/>
                      </a:lnTo>
                      <a:lnTo>
                        <a:pt x="26" y="480"/>
                      </a:lnTo>
                      <a:lnTo>
                        <a:pt x="26" y="26"/>
                      </a:lnTo>
                      <a:close/>
                      <a:moveTo>
                        <a:pt x="0" y="506"/>
                      </a:moveTo>
                      <a:lnTo>
                        <a:pt x="0" y="506"/>
                      </a:lnTo>
                      <a:lnTo>
                        <a:pt x="506" y="506"/>
                      </a:lnTo>
                      <a:lnTo>
                        <a:pt x="506" y="0"/>
                      </a:lnTo>
                      <a:lnTo>
                        <a:pt x="0" y="0"/>
                      </a:lnTo>
                      <a:lnTo>
                        <a:pt x="0" y="506"/>
                      </a:ln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1" name="Google Shape;1121;p110"/>
                <p:cNvSpPr/>
                <p:nvPr/>
              </p:nvSpPr>
              <p:spPr>
                <a:xfrm>
                  <a:off x="4352926" y="1884363"/>
                  <a:ext cx="157164" cy="155575"/>
                </a:xfrm>
                <a:custGeom>
                  <a:rect b="b" l="l" r="r" t="t"/>
                  <a:pathLst>
                    <a:path extrusionOk="0" h="507" w="506">
                      <a:moveTo>
                        <a:pt x="480" y="480"/>
                      </a:moveTo>
                      <a:lnTo>
                        <a:pt x="480" y="480"/>
                      </a:lnTo>
                      <a:lnTo>
                        <a:pt x="26" y="480"/>
                      </a:lnTo>
                      <a:lnTo>
                        <a:pt x="26" y="27"/>
                      </a:lnTo>
                      <a:lnTo>
                        <a:pt x="480" y="27"/>
                      </a:lnTo>
                      <a:lnTo>
                        <a:pt x="480" y="480"/>
                      </a:lnTo>
                      <a:close/>
                      <a:moveTo>
                        <a:pt x="0" y="0"/>
                      </a:moveTo>
                      <a:lnTo>
                        <a:pt x="0" y="0"/>
                      </a:lnTo>
                      <a:lnTo>
                        <a:pt x="0" y="507"/>
                      </a:lnTo>
                      <a:lnTo>
                        <a:pt x="506" y="507"/>
                      </a:lnTo>
                      <a:lnTo>
                        <a:pt x="506" y="0"/>
                      </a:lnTo>
                      <a:lnTo>
                        <a:pt x="0" y="0"/>
                      </a:ln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2" name="Google Shape;1122;p110"/>
                <p:cNvSpPr/>
                <p:nvPr/>
              </p:nvSpPr>
              <p:spPr>
                <a:xfrm>
                  <a:off x="4195763" y="1984375"/>
                  <a:ext cx="31750" cy="33337"/>
                </a:xfrm>
                <a:custGeom>
                  <a:rect b="b" l="l" r="r" t="t"/>
                  <a:pathLst>
                    <a:path extrusionOk="0" h="107" w="101">
                      <a:moveTo>
                        <a:pt x="0" y="0"/>
                      </a:moveTo>
                      <a:lnTo>
                        <a:pt x="0" y="0"/>
                      </a:lnTo>
                      <a:lnTo>
                        <a:pt x="101" y="0"/>
                      </a:lnTo>
                      <a:lnTo>
                        <a:pt x="101" y="107"/>
                      </a:lnTo>
                      <a:lnTo>
                        <a:pt x="0" y="107"/>
                      </a:lnTo>
                      <a:lnTo>
                        <a:pt x="0" y="0"/>
                      </a:ln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3" name="Google Shape;1123;p110"/>
                <p:cNvSpPr/>
                <p:nvPr/>
              </p:nvSpPr>
              <p:spPr>
                <a:xfrm>
                  <a:off x="4235451" y="1949450"/>
                  <a:ext cx="31750" cy="68262"/>
                </a:xfrm>
                <a:custGeom>
                  <a:rect b="b" l="l" r="r" t="t"/>
                  <a:pathLst>
                    <a:path extrusionOk="0" h="221" w="100">
                      <a:moveTo>
                        <a:pt x="0" y="0"/>
                      </a:moveTo>
                      <a:lnTo>
                        <a:pt x="0" y="0"/>
                      </a:lnTo>
                      <a:lnTo>
                        <a:pt x="100" y="0"/>
                      </a:lnTo>
                      <a:lnTo>
                        <a:pt x="100" y="221"/>
                      </a:lnTo>
                      <a:lnTo>
                        <a:pt x="0" y="221"/>
                      </a:lnTo>
                      <a:lnTo>
                        <a:pt x="0" y="0"/>
                      </a:ln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4" name="Google Shape;1124;p110"/>
                <p:cNvSpPr/>
                <p:nvPr/>
              </p:nvSpPr>
              <p:spPr>
                <a:xfrm>
                  <a:off x="4276726" y="1917700"/>
                  <a:ext cx="30163" cy="100012"/>
                </a:xfrm>
                <a:custGeom>
                  <a:rect b="b" l="l" r="r" t="t"/>
                  <a:pathLst>
                    <a:path extrusionOk="0" h="324" w="101">
                      <a:moveTo>
                        <a:pt x="0" y="0"/>
                      </a:moveTo>
                      <a:lnTo>
                        <a:pt x="0" y="0"/>
                      </a:lnTo>
                      <a:lnTo>
                        <a:pt x="101" y="0"/>
                      </a:lnTo>
                      <a:lnTo>
                        <a:pt x="101" y="324"/>
                      </a:lnTo>
                      <a:lnTo>
                        <a:pt x="0" y="324"/>
                      </a:lnTo>
                      <a:lnTo>
                        <a:pt x="0" y="0"/>
                      </a:ln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5" name="Google Shape;1125;p110"/>
                <p:cNvSpPr/>
                <p:nvPr/>
              </p:nvSpPr>
              <p:spPr>
                <a:xfrm>
                  <a:off x="4389438" y="1919288"/>
                  <a:ext cx="85725" cy="85725"/>
                </a:xfrm>
                <a:custGeom>
                  <a:rect b="b" l="l" r="r" t="t"/>
                  <a:pathLst>
                    <a:path extrusionOk="0" h="277" w="278">
                      <a:moveTo>
                        <a:pt x="138" y="277"/>
                      </a:moveTo>
                      <a:lnTo>
                        <a:pt x="138" y="277"/>
                      </a:lnTo>
                      <a:cubicBezTo>
                        <a:pt x="208" y="277"/>
                        <a:pt x="266" y="226"/>
                        <a:pt x="276" y="157"/>
                      </a:cubicBezTo>
                      <a:lnTo>
                        <a:pt x="278" y="142"/>
                      </a:lnTo>
                      <a:lnTo>
                        <a:pt x="172" y="142"/>
                      </a:lnTo>
                      <a:lnTo>
                        <a:pt x="169" y="151"/>
                      </a:lnTo>
                      <a:cubicBezTo>
                        <a:pt x="162" y="168"/>
                        <a:pt x="143" y="176"/>
                        <a:pt x="126" y="169"/>
                      </a:cubicBezTo>
                      <a:cubicBezTo>
                        <a:pt x="109" y="162"/>
                        <a:pt x="100" y="143"/>
                        <a:pt x="107" y="126"/>
                      </a:cubicBezTo>
                      <a:cubicBezTo>
                        <a:pt x="112" y="113"/>
                        <a:pt x="124" y="105"/>
                        <a:pt x="137" y="105"/>
                      </a:cubicBezTo>
                      <a:lnTo>
                        <a:pt x="152" y="105"/>
                      </a:lnTo>
                      <a:lnTo>
                        <a:pt x="152" y="0"/>
                      </a:lnTo>
                      <a:lnTo>
                        <a:pt x="138" y="0"/>
                      </a:lnTo>
                      <a:cubicBezTo>
                        <a:pt x="62" y="0"/>
                        <a:pt x="0" y="62"/>
                        <a:pt x="0" y="139"/>
                      </a:cubicBezTo>
                      <a:cubicBezTo>
                        <a:pt x="0" y="215"/>
                        <a:pt x="62" y="277"/>
                        <a:pt x="138" y="277"/>
                      </a:cubicBezTo>
                      <a:lnTo>
                        <a:pt x="138" y="277"/>
                      </a:ln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6" name="Google Shape;1126;p110"/>
                <p:cNvSpPr/>
                <p:nvPr/>
              </p:nvSpPr>
              <p:spPr>
                <a:xfrm>
                  <a:off x="4173538" y="1703388"/>
                  <a:ext cx="157162" cy="155575"/>
                </a:xfrm>
                <a:custGeom>
                  <a:rect b="b" l="l" r="r" t="t"/>
                  <a:pathLst>
                    <a:path extrusionOk="0" h="506" w="507">
                      <a:moveTo>
                        <a:pt x="480" y="480"/>
                      </a:moveTo>
                      <a:lnTo>
                        <a:pt x="480" y="480"/>
                      </a:lnTo>
                      <a:lnTo>
                        <a:pt x="27" y="480"/>
                      </a:lnTo>
                      <a:lnTo>
                        <a:pt x="27" y="26"/>
                      </a:lnTo>
                      <a:lnTo>
                        <a:pt x="480" y="26"/>
                      </a:lnTo>
                      <a:lnTo>
                        <a:pt x="480" y="480"/>
                      </a:lnTo>
                      <a:close/>
                      <a:moveTo>
                        <a:pt x="507" y="0"/>
                      </a:moveTo>
                      <a:lnTo>
                        <a:pt x="507" y="0"/>
                      </a:lnTo>
                      <a:lnTo>
                        <a:pt x="0" y="0"/>
                      </a:lnTo>
                      <a:lnTo>
                        <a:pt x="0" y="506"/>
                      </a:lnTo>
                      <a:lnTo>
                        <a:pt x="507" y="506"/>
                      </a:lnTo>
                      <a:lnTo>
                        <a:pt x="507" y="0"/>
                      </a:ln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7" name="Google Shape;1127;p110"/>
                <p:cNvSpPr/>
                <p:nvPr/>
              </p:nvSpPr>
              <p:spPr>
                <a:xfrm>
                  <a:off x="4195763" y="1746250"/>
                  <a:ext cx="9525" cy="9525"/>
                </a:xfrm>
                <a:custGeom>
                  <a:rect b="b" l="l" r="r" t="t"/>
                  <a:pathLst>
                    <a:path extrusionOk="0" h="32" w="33">
                      <a:moveTo>
                        <a:pt x="17" y="0"/>
                      </a:moveTo>
                      <a:lnTo>
                        <a:pt x="17" y="0"/>
                      </a:lnTo>
                      <a:cubicBezTo>
                        <a:pt x="26" y="0"/>
                        <a:pt x="33" y="7"/>
                        <a:pt x="33" y="16"/>
                      </a:cubicBezTo>
                      <a:cubicBezTo>
                        <a:pt x="33" y="25"/>
                        <a:pt x="26" y="32"/>
                        <a:pt x="17" y="32"/>
                      </a:cubicBezTo>
                      <a:cubicBezTo>
                        <a:pt x="8" y="32"/>
                        <a:pt x="0" y="25"/>
                        <a:pt x="0" y="16"/>
                      </a:cubicBezTo>
                      <a:cubicBezTo>
                        <a:pt x="0" y="7"/>
                        <a:pt x="8" y="0"/>
                        <a:pt x="17"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8" name="Google Shape;1128;p110"/>
                <p:cNvSpPr/>
                <p:nvPr/>
              </p:nvSpPr>
              <p:spPr>
                <a:xfrm>
                  <a:off x="4216401" y="1746250"/>
                  <a:ext cx="9525" cy="9525"/>
                </a:xfrm>
                <a:custGeom>
                  <a:rect b="b" l="l" r="r" t="t"/>
                  <a:pathLst>
                    <a:path extrusionOk="0" h="32" w="32">
                      <a:moveTo>
                        <a:pt x="16" y="0"/>
                      </a:moveTo>
                      <a:lnTo>
                        <a:pt x="16" y="0"/>
                      </a:lnTo>
                      <a:cubicBezTo>
                        <a:pt x="25" y="0"/>
                        <a:pt x="32" y="7"/>
                        <a:pt x="32" y="16"/>
                      </a:cubicBezTo>
                      <a:cubicBezTo>
                        <a:pt x="32" y="25"/>
                        <a:pt x="25" y="32"/>
                        <a:pt x="16" y="32"/>
                      </a:cubicBezTo>
                      <a:cubicBezTo>
                        <a:pt x="7" y="32"/>
                        <a:pt x="0" y="25"/>
                        <a:pt x="0" y="16"/>
                      </a:cubicBezTo>
                      <a:cubicBezTo>
                        <a:pt x="0" y="7"/>
                        <a:pt x="7" y="0"/>
                        <a:pt x="16"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9" name="Google Shape;1129;p110"/>
                <p:cNvSpPr/>
                <p:nvPr/>
              </p:nvSpPr>
              <p:spPr>
                <a:xfrm>
                  <a:off x="4237038" y="1746250"/>
                  <a:ext cx="9525" cy="9525"/>
                </a:xfrm>
                <a:custGeom>
                  <a:rect b="b" l="l" r="r" t="t"/>
                  <a:pathLst>
                    <a:path extrusionOk="0" h="32" w="33">
                      <a:moveTo>
                        <a:pt x="16" y="0"/>
                      </a:moveTo>
                      <a:lnTo>
                        <a:pt x="16" y="0"/>
                      </a:lnTo>
                      <a:cubicBezTo>
                        <a:pt x="25" y="0"/>
                        <a:pt x="33" y="7"/>
                        <a:pt x="33" y="16"/>
                      </a:cubicBezTo>
                      <a:cubicBezTo>
                        <a:pt x="33" y="25"/>
                        <a:pt x="25" y="32"/>
                        <a:pt x="16" y="32"/>
                      </a:cubicBezTo>
                      <a:cubicBezTo>
                        <a:pt x="7" y="32"/>
                        <a:pt x="0" y="25"/>
                        <a:pt x="0" y="16"/>
                      </a:cubicBezTo>
                      <a:cubicBezTo>
                        <a:pt x="0" y="7"/>
                        <a:pt x="7" y="0"/>
                        <a:pt x="16"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0" name="Google Shape;1130;p110"/>
                <p:cNvSpPr/>
                <p:nvPr/>
              </p:nvSpPr>
              <p:spPr>
                <a:xfrm>
                  <a:off x="4256088" y="1746250"/>
                  <a:ext cx="11113" cy="9525"/>
                </a:xfrm>
                <a:custGeom>
                  <a:rect b="b" l="l" r="r" t="t"/>
                  <a:pathLst>
                    <a:path extrusionOk="0" h="32" w="33">
                      <a:moveTo>
                        <a:pt x="17" y="0"/>
                      </a:moveTo>
                      <a:lnTo>
                        <a:pt x="17" y="0"/>
                      </a:lnTo>
                      <a:cubicBezTo>
                        <a:pt x="26" y="0"/>
                        <a:pt x="33" y="7"/>
                        <a:pt x="33" y="16"/>
                      </a:cubicBezTo>
                      <a:cubicBezTo>
                        <a:pt x="33" y="25"/>
                        <a:pt x="26" y="32"/>
                        <a:pt x="17" y="32"/>
                      </a:cubicBezTo>
                      <a:cubicBezTo>
                        <a:pt x="8" y="32"/>
                        <a:pt x="0" y="25"/>
                        <a:pt x="0" y="16"/>
                      </a:cubicBezTo>
                      <a:cubicBezTo>
                        <a:pt x="0" y="7"/>
                        <a:pt x="8" y="0"/>
                        <a:pt x="17"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1" name="Google Shape;1131;p110"/>
                <p:cNvSpPr/>
                <p:nvPr/>
              </p:nvSpPr>
              <p:spPr>
                <a:xfrm>
                  <a:off x="4276726" y="1746250"/>
                  <a:ext cx="11113" cy="9525"/>
                </a:xfrm>
                <a:custGeom>
                  <a:rect b="b" l="l" r="r" t="t"/>
                  <a:pathLst>
                    <a:path extrusionOk="0" h="32" w="33">
                      <a:moveTo>
                        <a:pt x="16" y="0"/>
                      </a:moveTo>
                      <a:lnTo>
                        <a:pt x="16" y="0"/>
                      </a:lnTo>
                      <a:cubicBezTo>
                        <a:pt x="25" y="0"/>
                        <a:pt x="33" y="7"/>
                        <a:pt x="33" y="16"/>
                      </a:cubicBezTo>
                      <a:cubicBezTo>
                        <a:pt x="33" y="25"/>
                        <a:pt x="25" y="32"/>
                        <a:pt x="16" y="32"/>
                      </a:cubicBezTo>
                      <a:cubicBezTo>
                        <a:pt x="7" y="32"/>
                        <a:pt x="0" y="25"/>
                        <a:pt x="0" y="16"/>
                      </a:cubicBezTo>
                      <a:cubicBezTo>
                        <a:pt x="0" y="7"/>
                        <a:pt x="7" y="0"/>
                        <a:pt x="16"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2" name="Google Shape;1132;p110"/>
                <p:cNvSpPr/>
                <p:nvPr/>
              </p:nvSpPr>
              <p:spPr>
                <a:xfrm>
                  <a:off x="4297363" y="1746250"/>
                  <a:ext cx="9525" cy="9525"/>
                </a:xfrm>
                <a:custGeom>
                  <a:rect b="b" l="l" r="r" t="t"/>
                  <a:pathLst>
                    <a:path extrusionOk="0" h="32" w="33">
                      <a:moveTo>
                        <a:pt x="17" y="0"/>
                      </a:moveTo>
                      <a:lnTo>
                        <a:pt x="17" y="0"/>
                      </a:lnTo>
                      <a:cubicBezTo>
                        <a:pt x="26" y="0"/>
                        <a:pt x="33" y="7"/>
                        <a:pt x="33" y="16"/>
                      </a:cubicBezTo>
                      <a:cubicBezTo>
                        <a:pt x="33" y="25"/>
                        <a:pt x="26" y="32"/>
                        <a:pt x="17" y="32"/>
                      </a:cubicBezTo>
                      <a:cubicBezTo>
                        <a:pt x="8" y="32"/>
                        <a:pt x="0" y="25"/>
                        <a:pt x="0" y="16"/>
                      </a:cubicBezTo>
                      <a:cubicBezTo>
                        <a:pt x="0" y="7"/>
                        <a:pt x="8" y="0"/>
                        <a:pt x="17"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3" name="Google Shape;1133;p110"/>
                <p:cNvSpPr/>
                <p:nvPr/>
              </p:nvSpPr>
              <p:spPr>
                <a:xfrm>
                  <a:off x="4195763" y="1766888"/>
                  <a:ext cx="9525" cy="9525"/>
                </a:xfrm>
                <a:custGeom>
                  <a:rect b="b" l="l" r="r" t="t"/>
                  <a:pathLst>
                    <a:path extrusionOk="0" h="33" w="33">
                      <a:moveTo>
                        <a:pt x="17" y="0"/>
                      </a:moveTo>
                      <a:lnTo>
                        <a:pt x="17" y="0"/>
                      </a:lnTo>
                      <a:cubicBezTo>
                        <a:pt x="26" y="0"/>
                        <a:pt x="33" y="7"/>
                        <a:pt x="33" y="17"/>
                      </a:cubicBezTo>
                      <a:cubicBezTo>
                        <a:pt x="33" y="26"/>
                        <a:pt x="26" y="33"/>
                        <a:pt x="17" y="33"/>
                      </a:cubicBezTo>
                      <a:cubicBezTo>
                        <a:pt x="8" y="33"/>
                        <a:pt x="0" y="26"/>
                        <a:pt x="0" y="17"/>
                      </a:cubicBezTo>
                      <a:cubicBezTo>
                        <a:pt x="0" y="7"/>
                        <a:pt x="8" y="0"/>
                        <a:pt x="17"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4" name="Google Shape;1134;p110"/>
                <p:cNvSpPr/>
                <p:nvPr/>
              </p:nvSpPr>
              <p:spPr>
                <a:xfrm>
                  <a:off x="4216401" y="1766888"/>
                  <a:ext cx="9525" cy="9525"/>
                </a:xfrm>
                <a:custGeom>
                  <a:rect b="b" l="l" r="r" t="t"/>
                  <a:pathLst>
                    <a:path extrusionOk="0" h="33" w="32">
                      <a:moveTo>
                        <a:pt x="16" y="0"/>
                      </a:moveTo>
                      <a:lnTo>
                        <a:pt x="16" y="0"/>
                      </a:lnTo>
                      <a:cubicBezTo>
                        <a:pt x="25" y="0"/>
                        <a:pt x="32" y="7"/>
                        <a:pt x="32" y="17"/>
                      </a:cubicBezTo>
                      <a:cubicBezTo>
                        <a:pt x="32" y="26"/>
                        <a:pt x="25" y="33"/>
                        <a:pt x="16" y="33"/>
                      </a:cubicBezTo>
                      <a:cubicBezTo>
                        <a:pt x="7" y="33"/>
                        <a:pt x="0" y="26"/>
                        <a:pt x="0" y="17"/>
                      </a:cubicBezTo>
                      <a:cubicBezTo>
                        <a:pt x="0" y="7"/>
                        <a:pt x="7" y="0"/>
                        <a:pt x="16"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5" name="Google Shape;1135;p110"/>
                <p:cNvSpPr/>
                <p:nvPr/>
              </p:nvSpPr>
              <p:spPr>
                <a:xfrm>
                  <a:off x="4237038" y="1766888"/>
                  <a:ext cx="9525" cy="9525"/>
                </a:xfrm>
                <a:custGeom>
                  <a:rect b="b" l="l" r="r" t="t"/>
                  <a:pathLst>
                    <a:path extrusionOk="0" h="33" w="33">
                      <a:moveTo>
                        <a:pt x="16" y="0"/>
                      </a:moveTo>
                      <a:lnTo>
                        <a:pt x="16" y="0"/>
                      </a:lnTo>
                      <a:cubicBezTo>
                        <a:pt x="25" y="0"/>
                        <a:pt x="33" y="7"/>
                        <a:pt x="33" y="17"/>
                      </a:cubicBezTo>
                      <a:cubicBezTo>
                        <a:pt x="33" y="26"/>
                        <a:pt x="25" y="33"/>
                        <a:pt x="16" y="33"/>
                      </a:cubicBezTo>
                      <a:cubicBezTo>
                        <a:pt x="7" y="33"/>
                        <a:pt x="0" y="26"/>
                        <a:pt x="0" y="17"/>
                      </a:cubicBezTo>
                      <a:cubicBezTo>
                        <a:pt x="0" y="7"/>
                        <a:pt x="7" y="0"/>
                        <a:pt x="16"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6" name="Google Shape;1136;p110"/>
                <p:cNvSpPr/>
                <p:nvPr/>
              </p:nvSpPr>
              <p:spPr>
                <a:xfrm>
                  <a:off x="4256088" y="1766888"/>
                  <a:ext cx="11113" cy="9525"/>
                </a:xfrm>
                <a:custGeom>
                  <a:rect b="b" l="l" r="r" t="t"/>
                  <a:pathLst>
                    <a:path extrusionOk="0" h="33" w="33">
                      <a:moveTo>
                        <a:pt x="17" y="0"/>
                      </a:moveTo>
                      <a:lnTo>
                        <a:pt x="17" y="0"/>
                      </a:lnTo>
                      <a:cubicBezTo>
                        <a:pt x="26" y="0"/>
                        <a:pt x="33" y="7"/>
                        <a:pt x="33" y="17"/>
                      </a:cubicBezTo>
                      <a:cubicBezTo>
                        <a:pt x="33" y="26"/>
                        <a:pt x="26" y="33"/>
                        <a:pt x="17" y="33"/>
                      </a:cubicBezTo>
                      <a:cubicBezTo>
                        <a:pt x="8" y="33"/>
                        <a:pt x="0" y="26"/>
                        <a:pt x="0" y="17"/>
                      </a:cubicBezTo>
                      <a:cubicBezTo>
                        <a:pt x="0" y="7"/>
                        <a:pt x="8" y="0"/>
                        <a:pt x="17"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7" name="Google Shape;1137;p110"/>
                <p:cNvSpPr/>
                <p:nvPr/>
              </p:nvSpPr>
              <p:spPr>
                <a:xfrm>
                  <a:off x="4276726" y="1766888"/>
                  <a:ext cx="11113" cy="9525"/>
                </a:xfrm>
                <a:custGeom>
                  <a:rect b="b" l="l" r="r" t="t"/>
                  <a:pathLst>
                    <a:path extrusionOk="0" h="33" w="33">
                      <a:moveTo>
                        <a:pt x="16" y="0"/>
                      </a:moveTo>
                      <a:lnTo>
                        <a:pt x="16" y="0"/>
                      </a:lnTo>
                      <a:cubicBezTo>
                        <a:pt x="25" y="0"/>
                        <a:pt x="33" y="7"/>
                        <a:pt x="33" y="17"/>
                      </a:cubicBezTo>
                      <a:cubicBezTo>
                        <a:pt x="33" y="26"/>
                        <a:pt x="25" y="33"/>
                        <a:pt x="16" y="33"/>
                      </a:cubicBezTo>
                      <a:cubicBezTo>
                        <a:pt x="7" y="33"/>
                        <a:pt x="0" y="26"/>
                        <a:pt x="0" y="17"/>
                      </a:cubicBezTo>
                      <a:cubicBezTo>
                        <a:pt x="0" y="7"/>
                        <a:pt x="7" y="0"/>
                        <a:pt x="16"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8" name="Google Shape;1138;p110"/>
                <p:cNvSpPr/>
                <p:nvPr/>
              </p:nvSpPr>
              <p:spPr>
                <a:xfrm>
                  <a:off x="4297363" y="1766888"/>
                  <a:ext cx="9525" cy="9525"/>
                </a:xfrm>
                <a:custGeom>
                  <a:rect b="b" l="l" r="r" t="t"/>
                  <a:pathLst>
                    <a:path extrusionOk="0" h="33" w="33">
                      <a:moveTo>
                        <a:pt x="17" y="0"/>
                      </a:moveTo>
                      <a:lnTo>
                        <a:pt x="17" y="0"/>
                      </a:lnTo>
                      <a:cubicBezTo>
                        <a:pt x="26" y="0"/>
                        <a:pt x="33" y="7"/>
                        <a:pt x="33" y="17"/>
                      </a:cubicBezTo>
                      <a:cubicBezTo>
                        <a:pt x="33" y="26"/>
                        <a:pt x="26" y="33"/>
                        <a:pt x="17" y="33"/>
                      </a:cubicBezTo>
                      <a:cubicBezTo>
                        <a:pt x="8" y="33"/>
                        <a:pt x="0" y="26"/>
                        <a:pt x="0" y="17"/>
                      </a:cubicBezTo>
                      <a:cubicBezTo>
                        <a:pt x="0" y="7"/>
                        <a:pt x="8" y="0"/>
                        <a:pt x="17"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9" name="Google Shape;1139;p110"/>
                <p:cNvSpPr/>
                <p:nvPr/>
              </p:nvSpPr>
              <p:spPr>
                <a:xfrm>
                  <a:off x="4195763" y="1785938"/>
                  <a:ext cx="9525" cy="11112"/>
                </a:xfrm>
                <a:custGeom>
                  <a:rect b="b" l="l" r="r" t="t"/>
                  <a:pathLst>
                    <a:path extrusionOk="0" h="33" w="33">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0" name="Google Shape;1140;p110"/>
                <p:cNvSpPr/>
                <p:nvPr/>
              </p:nvSpPr>
              <p:spPr>
                <a:xfrm>
                  <a:off x="4216401" y="1785938"/>
                  <a:ext cx="9525" cy="11112"/>
                </a:xfrm>
                <a:custGeom>
                  <a:rect b="b" l="l" r="r" t="t"/>
                  <a:pathLst>
                    <a:path extrusionOk="0" h="33" w="32">
                      <a:moveTo>
                        <a:pt x="16" y="0"/>
                      </a:moveTo>
                      <a:lnTo>
                        <a:pt x="16" y="0"/>
                      </a:lnTo>
                      <a:cubicBezTo>
                        <a:pt x="25" y="0"/>
                        <a:pt x="32" y="8"/>
                        <a:pt x="32" y="17"/>
                      </a:cubicBezTo>
                      <a:cubicBezTo>
                        <a:pt x="32" y="26"/>
                        <a:pt x="25" y="33"/>
                        <a:pt x="16" y="33"/>
                      </a:cubicBezTo>
                      <a:cubicBezTo>
                        <a:pt x="7" y="33"/>
                        <a:pt x="0" y="26"/>
                        <a:pt x="0" y="17"/>
                      </a:cubicBezTo>
                      <a:cubicBezTo>
                        <a:pt x="0" y="8"/>
                        <a:pt x="7" y="0"/>
                        <a:pt x="16"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1" name="Google Shape;1141;p110"/>
                <p:cNvSpPr/>
                <p:nvPr/>
              </p:nvSpPr>
              <p:spPr>
                <a:xfrm>
                  <a:off x="4237038" y="1785938"/>
                  <a:ext cx="9525" cy="11112"/>
                </a:xfrm>
                <a:custGeom>
                  <a:rect b="b" l="l" r="r" t="t"/>
                  <a:pathLst>
                    <a:path extrusionOk="0" h="33" w="33">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2" name="Google Shape;1142;p110"/>
                <p:cNvSpPr/>
                <p:nvPr/>
              </p:nvSpPr>
              <p:spPr>
                <a:xfrm>
                  <a:off x="4256088" y="1785938"/>
                  <a:ext cx="11113" cy="11112"/>
                </a:xfrm>
                <a:custGeom>
                  <a:rect b="b" l="l" r="r" t="t"/>
                  <a:pathLst>
                    <a:path extrusionOk="0" h="33" w="33">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3" name="Google Shape;1143;p110"/>
                <p:cNvSpPr/>
                <p:nvPr/>
              </p:nvSpPr>
              <p:spPr>
                <a:xfrm>
                  <a:off x="4276726" y="1785938"/>
                  <a:ext cx="11113" cy="11112"/>
                </a:xfrm>
                <a:custGeom>
                  <a:rect b="b" l="l" r="r" t="t"/>
                  <a:pathLst>
                    <a:path extrusionOk="0" h="33" w="33">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4" name="Google Shape;1144;p110"/>
                <p:cNvSpPr/>
                <p:nvPr/>
              </p:nvSpPr>
              <p:spPr>
                <a:xfrm>
                  <a:off x="4297363" y="1785938"/>
                  <a:ext cx="9525" cy="11112"/>
                </a:xfrm>
                <a:custGeom>
                  <a:rect b="b" l="l" r="r" t="t"/>
                  <a:pathLst>
                    <a:path extrusionOk="0" h="33" w="33">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5" name="Google Shape;1145;p110"/>
                <p:cNvSpPr/>
                <p:nvPr/>
              </p:nvSpPr>
              <p:spPr>
                <a:xfrm>
                  <a:off x="4195763" y="1806575"/>
                  <a:ext cx="9525" cy="9525"/>
                </a:xfrm>
                <a:custGeom>
                  <a:rect b="b" l="l" r="r" t="t"/>
                  <a:pathLst>
                    <a:path extrusionOk="0" h="33" w="33">
                      <a:moveTo>
                        <a:pt x="17" y="0"/>
                      </a:moveTo>
                      <a:lnTo>
                        <a:pt x="17" y="0"/>
                      </a:lnTo>
                      <a:cubicBezTo>
                        <a:pt x="26" y="0"/>
                        <a:pt x="33" y="7"/>
                        <a:pt x="33" y="16"/>
                      </a:cubicBezTo>
                      <a:cubicBezTo>
                        <a:pt x="33" y="25"/>
                        <a:pt x="26" y="33"/>
                        <a:pt x="17" y="33"/>
                      </a:cubicBezTo>
                      <a:cubicBezTo>
                        <a:pt x="8" y="33"/>
                        <a:pt x="0" y="25"/>
                        <a:pt x="0" y="16"/>
                      </a:cubicBezTo>
                      <a:cubicBezTo>
                        <a:pt x="0" y="7"/>
                        <a:pt x="8" y="0"/>
                        <a:pt x="17"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6" name="Google Shape;1146;p110"/>
                <p:cNvSpPr/>
                <p:nvPr/>
              </p:nvSpPr>
              <p:spPr>
                <a:xfrm>
                  <a:off x="4216401" y="1806575"/>
                  <a:ext cx="9525" cy="9525"/>
                </a:xfrm>
                <a:custGeom>
                  <a:rect b="b" l="l" r="r" t="t"/>
                  <a:pathLst>
                    <a:path extrusionOk="0" h="33" w="32">
                      <a:moveTo>
                        <a:pt x="16" y="0"/>
                      </a:moveTo>
                      <a:lnTo>
                        <a:pt x="16" y="0"/>
                      </a:lnTo>
                      <a:cubicBezTo>
                        <a:pt x="25" y="0"/>
                        <a:pt x="32" y="7"/>
                        <a:pt x="32" y="16"/>
                      </a:cubicBezTo>
                      <a:cubicBezTo>
                        <a:pt x="32" y="25"/>
                        <a:pt x="25" y="33"/>
                        <a:pt x="16" y="33"/>
                      </a:cubicBezTo>
                      <a:cubicBezTo>
                        <a:pt x="7" y="33"/>
                        <a:pt x="0" y="25"/>
                        <a:pt x="0" y="16"/>
                      </a:cubicBezTo>
                      <a:cubicBezTo>
                        <a:pt x="0" y="7"/>
                        <a:pt x="7" y="0"/>
                        <a:pt x="16"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7" name="Google Shape;1147;p110"/>
                <p:cNvSpPr/>
                <p:nvPr/>
              </p:nvSpPr>
              <p:spPr>
                <a:xfrm>
                  <a:off x="4237038" y="1806575"/>
                  <a:ext cx="9525" cy="9525"/>
                </a:xfrm>
                <a:custGeom>
                  <a:rect b="b" l="l" r="r" t="t"/>
                  <a:pathLst>
                    <a:path extrusionOk="0" h="33" w="33">
                      <a:moveTo>
                        <a:pt x="16" y="0"/>
                      </a:moveTo>
                      <a:lnTo>
                        <a:pt x="16" y="0"/>
                      </a:lnTo>
                      <a:cubicBezTo>
                        <a:pt x="25" y="0"/>
                        <a:pt x="33" y="7"/>
                        <a:pt x="33" y="16"/>
                      </a:cubicBezTo>
                      <a:cubicBezTo>
                        <a:pt x="33" y="25"/>
                        <a:pt x="25" y="33"/>
                        <a:pt x="16" y="33"/>
                      </a:cubicBezTo>
                      <a:cubicBezTo>
                        <a:pt x="7" y="33"/>
                        <a:pt x="0" y="25"/>
                        <a:pt x="0" y="16"/>
                      </a:cubicBezTo>
                      <a:cubicBezTo>
                        <a:pt x="0" y="7"/>
                        <a:pt x="7" y="0"/>
                        <a:pt x="16"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8" name="Google Shape;1148;p110"/>
                <p:cNvSpPr/>
                <p:nvPr/>
              </p:nvSpPr>
              <p:spPr>
                <a:xfrm>
                  <a:off x="4256088" y="1806575"/>
                  <a:ext cx="11113" cy="9525"/>
                </a:xfrm>
                <a:custGeom>
                  <a:rect b="b" l="l" r="r" t="t"/>
                  <a:pathLst>
                    <a:path extrusionOk="0" h="33" w="33">
                      <a:moveTo>
                        <a:pt x="17" y="0"/>
                      </a:moveTo>
                      <a:lnTo>
                        <a:pt x="17" y="0"/>
                      </a:lnTo>
                      <a:cubicBezTo>
                        <a:pt x="26" y="0"/>
                        <a:pt x="33" y="7"/>
                        <a:pt x="33" y="16"/>
                      </a:cubicBezTo>
                      <a:cubicBezTo>
                        <a:pt x="33" y="25"/>
                        <a:pt x="26" y="33"/>
                        <a:pt x="17" y="33"/>
                      </a:cubicBezTo>
                      <a:cubicBezTo>
                        <a:pt x="8" y="33"/>
                        <a:pt x="0" y="25"/>
                        <a:pt x="0" y="16"/>
                      </a:cubicBezTo>
                      <a:cubicBezTo>
                        <a:pt x="0" y="7"/>
                        <a:pt x="8" y="0"/>
                        <a:pt x="17"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9" name="Google Shape;1149;p110"/>
                <p:cNvSpPr/>
                <p:nvPr/>
              </p:nvSpPr>
              <p:spPr>
                <a:xfrm>
                  <a:off x="4276726" y="1806575"/>
                  <a:ext cx="11113" cy="9525"/>
                </a:xfrm>
                <a:custGeom>
                  <a:rect b="b" l="l" r="r" t="t"/>
                  <a:pathLst>
                    <a:path extrusionOk="0" h="33" w="33">
                      <a:moveTo>
                        <a:pt x="16" y="0"/>
                      </a:moveTo>
                      <a:lnTo>
                        <a:pt x="16" y="0"/>
                      </a:lnTo>
                      <a:cubicBezTo>
                        <a:pt x="25" y="0"/>
                        <a:pt x="33" y="7"/>
                        <a:pt x="33" y="16"/>
                      </a:cubicBezTo>
                      <a:cubicBezTo>
                        <a:pt x="33" y="25"/>
                        <a:pt x="25" y="33"/>
                        <a:pt x="16" y="33"/>
                      </a:cubicBezTo>
                      <a:cubicBezTo>
                        <a:pt x="7" y="33"/>
                        <a:pt x="0" y="25"/>
                        <a:pt x="0" y="16"/>
                      </a:cubicBezTo>
                      <a:cubicBezTo>
                        <a:pt x="0" y="7"/>
                        <a:pt x="7" y="0"/>
                        <a:pt x="16"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0" name="Google Shape;1150;p110"/>
                <p:cNvSpPr/>
                <p:nvPr/>
              </p:nvSpPr>
              <p:spPr>
                <a:xfrm>
                  <a:off x="4297363" y="1806575"/>
                  <a:ext cx="9525" cy="9525"/>
                </a:xfrm>
                <a:custGeom>
                  <a:rect b="b" l="l" r="r" t="t"/>
                  <a:pathLst>
                    <a:path extrusionOk="0" h="33" w="33">
                      <a:moveTo>
                        <a:pt x="17" y="0"/>
                      </a:moveTo>
                      <a:lnTo>
                        <a:pt x="17" y="0"/>
                      </a:lnTo>
                      <a:cubicBezTo>
                        <a:pt x="26" y="0"/>
                        <a:pt x="33" y="7"/>
                        <a:pt x="33" y="16"/>
                      </a:cubicBezTo>
                      <a:cubicBezTo>
                        <a:pt x="33" y="25"/>
                        <a:pt x="26" y="33"/>
                        <a:pt x="17" y="33"/>
                      </a:cubicBezTo>
                      <a:cubicBezTo>
                        <a:pt x="8" y="33"/>
                        <a:pt x="0" y="25"/>
                        <a:pt x="0" y="16"/>
                      </a:cubicBezTo>
                      <a:cubicBezTo>
                        <a:pt x="0" y="7"/>
                        <a:pt x="8" y="0"/>
                        <a:pt x="17"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1" name="Google Shape;1151;p110"/>
                <p:cNvSpPr/>
                <p:nvPr/>
              </p:nvSpPr>
              <p:spPr>
                <a:xfrm>
                  <a:off x="4195763" y="1827213"/>
                  <a:ext cx="9525" cy="9525"/>
                </a:xfrm>
                <a:custGeom>
                  <a:rect b="b" l="l" r="r" t="t"/>
                  <a:pathLst>
                    <a:path extrusionOk="0" h="33" w="33">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2" name="Google Shape;1152;p110"/>
                <p:cNvSpPr/>
                <p:nvPr/>
              </p:nvSpPr>
              <p:spPr>
                <a:xfrm>
                  <a:off x="4216401" y="1827213"/>
                  <a:ext cx="9525" cy="9525"/>
                </a:xfrm>
                <a:custGeom>
                  <a:rect b="b" l="l" r="r" t="t"/>
                  <a:pathLst>
                    <a:path extrusionOk="0" h="33" w="32">
                      <a:moveTo>
                        <a:pt x="16" y="0"/>
                      </a:moveTo>
                      <a:lnTo>
                        <a:pt x="16" y="0"/>
                      </a:lnTo>
                      <a:cubicBezTo>
                        <a:pt x="25" y="0"/>
                        <a:pt x="32" y="8"/>
                        <a:pt x="32" y="17"/>
                      </a:cubicBezTo>
                      <a:cubicBezTo>
                        <a:pt x="32" y="26"/>
                        <a:pt x="25" y="33"/>
                        <a:pt x="16" y="33"/>
                      </a:cubicBezTo>
                      <a:cubicBezTo>
                        <a:pt x="7" y="33"/>
                        <a:pt x="0" y="26"/>
                        <a:pt x="0" y="17"/>
                      </a:cubicBezTo>
                      <a:cubicBezTo>
                        <a:pt x="0" y="8"/>
                        <a:pt x="7" y="0"/>
                        <a:pt x="16"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3" name="Google Shape;1153;p110"/>
                <p:cNvSpPr/>
                <p:nvPr/>
              </p:nvSpPr>
              <p:spPr>
                <a:xfrm>
                  <a:off x="4237038" y="1827213"/>
                  <a:ext cx="9525" cy="9525"/>
                </a:xfrm>
                <a:custGeom>
                  <a:rect b="b" l="l" r="r" t="t"/>
                  <a:pathLst>
                    <a:path extrusionOk="0" h="33" w="33">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4" name="Google Shape;1154;p110"/>
                <p:cNvSpPr/>
                <p:nvPr/>
              </p:nvSpPr>
              <p:spPr>
                <a:xfrm>
                  <a:off x="4256088" y="1827213"/>
                  <a:ext cx="11113" cy="9525"/>
                </a:xfrm>
                <a:custGeom>
                  <a:rect b="b" l="l" r="r" t="t"/>
                  <a:pathLst>
                    <a:path extrusionOk="0" h="33" w="33">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5" name="Google Shape;1155;p110"/>
                <p:cNvSpPr/>
                <p:nvPr/>
              </p:nvSpPr>
              <p:spPr>
                <a:xfrm>
                  <a:off x="4276726" y="1827213"/>
                  <a:ext cx="11113" cy="9525"/>
                </a:xfrm>
                <a:custGeom>
                  <a:rect b="b" l="l" r="r" t="t"/>
                  <a:pathLst>
                    <a:path extrusionOk="0" h="33" w="33">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6" name="Google Shape;1156;p110"/>
                <p:cNvSpPr/>
                <p:nvPr/>
              </p:nvSpPr>
              <p:spPr>
                <a:xfrm>
                  <a:off x="4297363" y="1827213"/>
                  <a:ext cx="9525" cy="9525"/>
                </a:xfrm>
                <a:custGeom>
                  <a:rect b="b" l="l" r="r" t="t"/>
                  <a:pathLst>
                    <a:path extrusionOk="0" h="33" w="33">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7" name="Google Shape;1157;p110"/>
                <p:cNvSpPr/>
                <p:nvPr/>
              </p:nvSpPr>
              <p:spPr>
                <a:xfrm>
                  <a:off x="4195763" y="1725613"/>
                  <a:ext cx="9525" cy="11112"/>
                </a:xfrm>
                <a:custGeom>
                  <a:rect b="b" l="l" r="r" t="t"/>
                  <a:pathLst>
                    <a:path extrusionOk="0" h="33" w="33">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8" name="Google Shape;1158;p110"/>
                <p:cNvSpPr/>
                <p:nvPr/>
              </p:nvSpPr>
              <p:spPr>
                <a:xfrm>
                  <a:off x="4216401" y="1725613"/>
                  <a:ext cx="9525" cy="11112"/>
                </a:xfrm>
                <a:custGeom>
                  <a:rect b="b" l="l" r="r" t="t"/>
                  <a:pathLst>
                    <a:path extrusionOk="0" h="33" w="32">
                      <a:moveTo>
                        <a:pt x="16" y="0"/>
                      </a:moveTo>
                      <a:lnTo>
                        <a:pt x="16" y="0"/>
                      </a:lnTo>
                      <a:cubicBezTo>
                        <a:pt x="25" y="0"/>
                        <a:pt x="32" y="8"/>
                        <a:pt x="32" y="17"/>
                      </a:cubicBezTo>
                      <a:cubicBezTo>
                        <a:pt x="32" y="26"/>
                        <a:pt x="25" y="33"/>
                        <a:pt x="16" y="33"/>
                      </a:cubicBezTo>
                      <a:cubicBezTo>
                        <a:pt x="7" y="33"/>
                        <a:pt x="0" y="26"/>
                        <a:pt x="0" y="17"/>
                      </a:cubicBezTo>
                      <a:cubicBezTo>
                        <a:pt x="0" y="8"/>
                        <a:pt x="7" y="0"/>
                        <a:pt x="16"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9" name="Google Shape;1159;p110"/>
                <p:cNvSpPr/>
                <p:nvPr/>
              </p:nvSpPr>
              <p:spPr>
                <a:xfrm>
                  <a:off x="4237038" y="1725613"/>
                  <a:ext cx="9525" cy="11112"/>
                </a:xfrm>
                <a:custGeom>
                  <a:rect b="b" l="l" r="r" t="t"/>
                  <a:pathLst>
                    <a:path extrusionOk="0" h="33" w="33">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0" name="Google Shape;1160;p110"/>
                <p:cNvSpPr/>
                <p:nvPr/>
              </p:nvSpPr>
              <p:spPr>
                <a:xfrm>
                  <a:off x="4256088" y="1725613"/>
                  <a:ext cx="11113" cy="11112"/>
                </a:xfrm>
                <a:custGeom>
                  <a:rect b="b" l="l" r="r" t="t"/>
                  <a:pathLst>
                    <a:path extrusionOk="0" h="33" w="33">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1" name="Google Shape;1161;p110"/>
                <p:cNvSpPr/>
                <p:nvPr/>
              </p:nvSpPr>
              <p:spPr>
                <a:xfrm>
                  <a:off x="4276726" y="1725613"/>
                  <a:ext cx="11113" cy="11112"/>
                </a:xfrm>
                <a:custGeom>
                  <a:rect b="b" l="l" r="r" t="t"/>
                  <a:pathLst>
                    <a:path extrusionOk="0" h="33" w="33">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2" name="Google Shape;1162;p110"/>
                <p:cNvSpPr/>
                <p:nvPr/>
              </p:nvSpPr>
              <p:spPr>
                <a:xfrm>
                  <a:off x="4297363" y="1725613"/>
                  <a:ext cx="9525" cy="11112"/>
                </a:xfrm>
                <a:custGeom>
                  <a:rect b="b" l="l" r="r" t="t"/>
                  <a:pathLst>
                    <a:path extrusionOk="0" h="33" w="33">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3" name="Google Shape;1163;p110"/>
                <p:cNvSpPr/>
                <p:nvPr/>
              </p:nvSpPr>
              <p:spPr>
                <a:xfrm>
                  <a:off x="4375151" y="1763713"/>
                  <a:ext cx="114300" cy="61912"/>
                </a:xfrm>
                <a:custGeom>
                  <a:rect b="b" l="l" r="r" t="t"/>
                  <a:pathLst>
                    <a:path extrusionOk="0" h="199" w="370">
                      <a:moveTo>
                        <a:pt x="110" y="108"/>
                      </a:moveTo>
                      <a:lnTo>
                        <a:pt x="110" y="108"/>
                      </a:lnTo>
                      <a:lnTo>
                        <a:pt x="239" y="174"/>
                      </a:lnTo>
                      <a:lnTo>
                        <a:pt x="370" y="17"/>
                      </a:lnTo>
                      <a:lnTo>
                        <a:pt x="350" y="0"/>
                      </a:lnTo>
                      <a:lnTo>
                        <a:pt x="232" y="141"/>
                      </a:lnTo>
                      <a:lnTo>
                        <a:pt x="104" y="76"/>
                      </a:lnTo>
                      <a:lnTo>
                        <a:pt x="0" y="180"/>
                      </a:lnTo>
                      <a:lnTo>
                        <a:pt x="18" y="199"/>
                      </a:lnTo>
                      <a:lnTo>
                        <a:pt x="110" y="108"/>
                      </a:ln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64" name="Google Shape;1164;p110"/>
              <p:cNvGrpSpPr/>
              <p:nvPr/>
            </p:nvGrpSpPr>
            <p:grpSpPr>
              <a:xfrm>
                <a:off x="6574299" y="2274639"/>
                <a:ext cx="508585" cy="471929"/>
                <a:chOff x="4165600" y="2647951"/>
                <a:chExt cx="352425" cy="327024"/>
              </a:xfrm>
            </p:grpSpPr>
            <p:sp>
              <p:nvSpPr>
                <p:cNvPr id="1165" name="Google Shape;1165;p110"/>
                <p:cNvSpPr/>
                <p:nvPr/>
              </p:nvSpPr>
              <p:spPr>
                <a:xfrm>
                  <a:off x="4460875" y="2938463"/>
                  <a:ext cx="17463" cy="15875"/>
                </a:xfrm>
                <a:custGeom>
                  <a:rect b="b" l="l" r="r" t="t"/>
                  <a:pathLst>
                    <a:path extrusionOk="0" h="46" w="47">
                      <a:moveTo>
                        <a:pt x="0" y="22"/>
                      </a:moveTo>
                      <a:lnTo>
                        <a:pt x="0" y="22"/>
                      </a:lnTo>
                      <a:cubicBezTo>
                        <a:pt x="0" y="10"/>
                        <a:pt x="10" y="0"/>
                        <a:pt x="23" y="0"/>
                      </a:cubicBezTo>
                      <a:cubicBezTo>
                        <a:pt x="36" y="0"/>
                        <a:pt x="47" y="10"/>
                        <a:pt x="47" y="23"/>
                      </a:cubicBezTo>
                      <a:cubicBezTo>
                        <a:pt x="47" y="36"/>
                        <a:pt x="36" y="46"/>
                        <a:pt x="23" y="46"/>
                      </a:cubicBezTo>
                      <a:cubicBezTo>
                        <a:pt x="10" y="46"/>
                        <a:pt x="0" y="35"/>
                        <a:pt x="0" y="22"/>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6" name="Google Shape;1166;p110"/>
                <p:cNvSpPr/>
                <p:nvPr/>
              </p:nvSpPr>
              <p:spPr>
                <a:xfrm>
                  <a:off x="4165600" y="2647951"/>
                  <a:ext cx="352425" cy="327024"/>
                </a:xfrm>
                <a:custGeom>
                  <a:rect b="b" l="l" r="r" t="t"/>
                  <a:pathLst>
                    <a:path extrusionOk="0" h="922" w="992">
                      <a:moveTo>
                        <a:pt x="907" y="767"/>
                      </a:moveTo>
                      <a:lnTo>
                        <a:pt x="907" y="767"/>
                      </a:lnTo>
                      <a:lnTo>
                        <a:pt x="559" y="767"/>
                      </a:lnTo>
                      <a:lnTo>
                        <a:pt x="559" y="673"/>
                      </a:lnTo>
                      <a:lnTo>
                        <a:pt x="907" y="673"/>
                      </a:lnTo>
                      <a:cubicBezTo>
                        <a:pt x="933" y="673"/>
                        <a:pt x="954" y="694"/>
                        <a:pt x="954" y="720"/>
                      </a:cubicBezTo>
                      <a:cubicBezTo>
                        <a:pt x="954" y="746"/>
                        <a:pt x="933" y="767"/>
                        <a:pt x="907" y="767"/>
                      </a:cubicBezTo>
                      <a:close/>
                      <a:moveTo>
                        <a:pt x="954" y="840"/>
                      </a:moveTo>
                      <a:lnTo>
                        <a:pt x="954" y="840"/>
                      </a:lnTo>
                      <a:cubicBezTo>
                        <a:pt x="954" y="866"/>
                        <a:pt x="933" y="886"/>
                        <a:pt x="907" y="886"/>
                      </a:cubicBezTo>
                      <a:lnTo>
                        <a:pt x="559" y="886"/>
                      </a:lnTo>
                      <a:lnTo>
                        <a:pt x="559" y="793"/>
                      </a:lnTo>
                      <a:lnTo>
                        <a:pt x="907" y="793"/>
                      </a:lnTo>
                      <a:cubicBezTo>
                        <a:pt x="933" y="793"/>
                        <a:pt x="954" y="813"/>
                        <a:pt x="955" y="839"/>
                      </a:cubicBezTo>
                      <a:cubicBezTo>
                        <a:pt x="955" y="839"/>
                        <a:pt x="955" y="840"/>
                        <a:pt x="955" y="840"/>
                      </a:cubicBezTo>
                      <a:lnTo>
                        <a:pt x="954" y="840"/>
                      </a:lnTo>
                      <a:close/>
                      <a:moveTo>
                        <a:pt x="401" y="707"/>
                      </a:moveTo>
                      <a:lnTo>
                        <a:pt x="401" y="707"/>
                      </a:lnTo>
                      <a:cubicBezTo>
                        <a:pt x="394" y="611"/>
                        <a:pt x="321" y="534"/>
                        <a:pt x="226" y="522"/>
                      </a:cubicBezTo>
                      <a:lnTo>
                        <a:pt x="226" y="406"/>
                      </a:lnTo>
                      <a:cubicBezTo>
                        <a:pt x="326" y="400"/>
                        <a:pt x="406" y="320"/>
                        <a:pt x="413" y="220"/>
                      </a:cubicBezTo>
                      <a:lnTo>
                        <a:pt x="538" y="220"/>
                      </a:lnTo>
                      <a:cubicBezTo>
                        <a:pt x="545" y="320"/>
                        <a:pt x="624" y="399"/>
                        <a:pt x="723" y="406"/>
                      </a:cubicBezTo>
                      <a:lnTo>
                        <a:pt x="723" y="527"/>
                      </a:lnTo>
                      <a:lnTo>
                        <a:pt x="532" y="527"/>
                      </a:lnTo>
                      <a:lnTo>
                        <a:pt x="532" y="707"/>
                      </a:lnTo>
                      <a:lnTo>
                        <a:pt x="401" y="707"/>
                      </a:lnTo>
                      <a:close/>
                      <a:moveTo>
                        <a:pt x="314" y="853"/>
                      </a:moveTo>
                      <a:lnTo>
                        <a:pt x="314" y="853"/>
                      </a:lnTo>
                      <a:cubicBezTo>
                        <a:pt x="306" y="815"/>
                        <a:pt x="280" y="784"/>
                        <a:pt x="244" y="771"/>
                      </a:cubicBezTo>
                      <a:cubicBezTo>
                        <a:pt x="282" y="748"/>
                        <a:pt x="294" y="698"/>
                        <a:pt x="271" y="661"/>
                      </a:cubicBezTo>
                      <a:cubicBezTo>
                        <a:pt x="248" y="623"/>
                        <a:pt x="199" y="611"/>
                        <a:pt x="161" y="634"/>
                      </a:cubicBezTo>
                      <a:cubicBezTo>
                        <a:pt x="123" y="657"/>
                        <a:pt x="111" y="706"/>
                        <a:pt x="134" y="744"/>
                      </a:cubicBezTo>
                      <a:cubicBezTo>
                        <a:pt x="141" y="755"/>
                        <a:pt x="150" y="764"/>
                        <a:pt x="161" y="771"/>
                      </a:cubicBezTo>
                      <a:cubicBezTo>
                        <a:pt x="125" y="784"/>
                        <a:pt x="99" y="815"/>
                        <a:pt x="91" y="852"/>
                      </a:cubicBezTo>
                      <a:cubicBezTo>
                        <a:pt x="17" y="791"/>
                        <a:pt x="8" y="681"/>
                        <a:pt x="69" y="608"/>
                      </a:cubicBezTo>
                      <a:cubicBezTo>
                        <a:pt x="131" y="534"/>
                        <a:pt x="240" y="525"/>
                        <a:pt x="313" y="586"/>
                      </a:cubicBezTo>
                      <a:cubicBezTo>
                        <a:pt x="387" y="648"/>
                        <a:pt x="396" y="757"/>
                        <a:pt x="335" y="830"/>
                      </a:cubicBezTo>
                      <a:cubicBezTo>
                        <a:pt x="328" y="838"/>
                        <a:pt x="321" y="845"/>
                        <a:pt x="313" y="852"/>
                      </a:cubicBezTo>
                      <a:lnTo>
                        <a:pt x="314" y="853"/>
                      </a:lnTo>
                      <a:close/>
                      <a:moveTo>
                        <a:pt x="203" y="756"/>
                      </a:moveTo>
                      <a:lnTo>
                        <a:pt x="203" y="756"/>
                      </a:lnTo>
                      <a:cubicBezTo>
                        <a:pt x="173" y="756"/>
                        <a:pt x="149" y="732"/>
                        <a:pt x="149" y="703"/>
                      </a:cubicBezTo>
                      <a:cubicBezTo>
                        <a:pt x="149" y="674"/>
                        <a:pt x="173" y="650"/>
                        <a:pt x="203" y="650"/>
                      </a:cubicBezTo>
                      <a:cubicBezTo>
                        <a:pt x="232" y="650"/>
                        <a:pt x="256" y="674"/>
                        <a:pt x="256" y="703"/>
                      </a:cubicBezTo>
                      <a:cubicBezTo>
                        <a:pt x="256" y="732"/>
                        <a:pt x="232" y="756"/>
                        <a:pt x="202" y="756"/>
                      </a:cubicBezTo>
                      <a:lnTo>
                        <a:pt x="202" y="756"/>
                      </a:lnTo>
                      <a:lnTo>
                        <a:pt x="203" y="756"/>
                      </a:lnTo>
                      <a:close/>
                      <a:moveTo>
                        <a:pt x="116" y="870"/>
                      </a:moveTo>
                      <a:lnTo>
                        <a:pt x="116" y="870"/>
                      </a:lnTo>
                      <a:cubicBezTo>
                        <a:pt x="122" y="822"/>
                        <a:pt x="165" y="788"/>
                        <a:pt x="213" y="794"/>
                      </a:cubicBezTo>
                      <a:cubicBezTo>
                        <a:pt x="253" y="799"/>
                        <a:pt x="284" y="830"/>
                        <a:pt x="289" y="870"/>
                      </a:cubicBezTo>
                      <a:cubicBezTo>
                        <a:pt x="236" y="901"/>
                        <a:pt x="169" y="901"/>
                        <a:pt x="116" y="870"/>
                      </a:cubicBezTo>
                      <a:close/>
                      <a:moveTo>
                        <a:pt x="214" y="243"/>
                      </a:moveTo>
                      <a:lnTo>
                        <a:pt x="214" y="243"/>
                      </a:lnTo>
                      <a:cubicBezTo>
                        <a:pt x="185" y="243"/>
                        <a:pt x="161" y="219"/>
                        <a:pt x="161" y="190"/>
                      </a:cubicBezTo>
                      <a:cubicBezTo>
                        <a:pt x="161" y="160"/>
                        <a:pt x="185" y="137"/>
                        <a:pt x="214" y="137"/>
                      </a:cubicBezTo>
                      <a:cubicBezTo>
                        <a:pt x="244" y="137"/>
                        <a:pt x="267" y="160"/>
                        <a:pt x="267" y="190"/>
                      </a:cubicBezTo>
                      <a:cubicBezTo>
                        <a:pt x="267" y="219"/>
                        <a:pt x="243" y="243"/>
                        <a:pt x="214" y="243"/>
                      </a:cubicBezTo>
                      <a:lnTo>
                        <a:pt x="214" y="243"/>
                      </a:lnTo>
                      <a:close/>
                      <a:moveTo>
                        <a:pt x="214" y="380"/>
                      </a:moveTo>
                      <a:lnTo>
                        <a:pt x="214" y="380"/>
                      </a:lnTo>
                      <a:lnTo>
                        <a:pt x="214" y="380"/>
                      </a:lnTo>
                      <a:cubicBezTo>
                        <a:pt x="184" y="380"/>
                        <a:pt x="154" y="372"/>
                        <a:pt x="127" y="357"/>
                      </a:cubicBezTo>
                      <a:cubicBezTo>
                        <a:pt x="133" y="309"/>
                        <a:pt x="177" y="275"/>
                        <a:pt x="225" y="281"/>
                      </a:cubicBezTo>
                      <a:cubicBezTo>
                        <a:pt x="264" y="286"/>
                        <a:pt x="296" y="317"/>
                        <a:pt x="301" y="357"/>
                      </a:cubicBezTo>
                      <a:cubicBezTo>
                        <a:pt x="274" y="372"/>
                        <a:pt x="245" y="380"/>
                        <a:pt x="214" y="380"/>
                      </a:cubicBezTo>
                      <a:lnTo>
                        <a:pt x="214" y="380"/>
                      </a:lnTo>
                      <a:close/>
                      <a:moveTo>
                        <a:pt x="41" y="207"/>
                      </a:moveTo>
                      <a:lnTo>
                        <a:pt x="41" y="207"/>
                      </a:lnTo>
                      <a:cubicBezTo>
                        <a:pt x="40" y="111"/>
                        <a:pt x="117" y="33"/>
                        <a:pt x="213" y="33"/>
                      </a:cubicBezTo>
                      <a:cubicBezTo>
                        <a:pt x="309" y="32"/>
                        <a:pt x="387" y="109"/>
                        <a:pt x="387" y="205"/>
                      </a:cubicBezTo>
                      <a:cubicBezTo>
                        <a:pt x="388" y="257"/>
                        <a:pt x="365" y="306"/>
                        <a:pt x="325" y="339"/>
                      </a:cubicBezTo>
                      <a:cubicBezTo>
                        <a:pt x="316" y="302"/>
                        <a:pt x="290" y="272"/>
                        <a:pt x="255" y="258"/>
                      </a:cubicBezTo>
                      <a:cubicBezTo>
                        <a:pt x="293" y="235"/>
                        <a:pt x="305" y="186"/>
                        <a:pt x="282" y="148"/>
                      </a:cubicBezTo>
                      <a:cubicBezTo>
                        <a:pt x="259" y="110"/>
                        <a:pt x="210" y="98"/>
                        <a:pt x="172" y="121"/>
                      </a:cubicBezTo>
                      <a:cubicBezTo>
                        <a:pt x="134" y="144"/>
                        <a:pt x="122" y="193"/>
                        <a:pt x="145" y="231"/>
                      </a:cubicBezTo>
                      <a:cubicBezTo>
                        <a:pt x="152" y="242"/>
                        <a:pt x="161" y="251"/>
                        <a:pt x="172" y="258"/>
                      </a:cubicBezTo>
                      <a:cubicBezTo>
                        <a:pt x="137" y="272"/>
                        <a:pt x="110" y="302"/>
                        <a:pt x="102" y="339"/>
                      </a:cubicBezTo>
                      <a:cubicBezTo>
                        <a:pt x="63" y="306"/>
                        <a:pt x="41" y="258"/>
                        <a:pt x="41" y="207"/>
                      </a:cubicBezTo>
                      <a:close/>
                      <a:moveTo>
                        <a:pt x="736" y="34"/>
                      </a:moveTo>
                      <a:lnTo>
                        <a:pt x="736" y="34"/>
                      </a:lnTo>
                      <a:cubicBezTo>
                        <a:pt x="832" y="35"/>
                        <a:pt x="909" y="113"/>
                        <a:pt x="909" y="209"/>
                      </a:cubicBezTo>
                      <a:cubicBezTo>
                        <a:pt x="908" y="259"/>
                        <a:pt x="886" y="307"/>
                        <a:pt x="848" y="339"/>
                      </a:cubicBezTo>
                      <a:cubicBezTo>
                        <a:pt x="839" y="302"/>
                        <a:pt x="813" y="272"/>
                        <a:pt x="778" y="258"/>
                      </a:cubicBezTo>
                      <a:cubicBezTo>
                        <a:pt x="815" y="235"/>
                        <a:pt x="828" y="186"/>
                        <a:pt x="805" y="148"/>
                      </a:cubicBezTo>
                      <a:cubicBezTo>
                        <a:pt x="782" y="110"/>
                        <a:pt x="733" y="98"/>
                        <a:pt x="695" y="121"/>
                      </a:cubicBezTo>
                      <a:cubicBezTo>
                        <a:pt x="657" y="144"/>
                        <a:pt x="645" y="193"/>
                        <a:pt x="668" y="231"/>
                      </a:cubicBezTo>
                      <a:cubicBezTo>
                        <a:pt x="675" y="242"/>
                        <a:pt x="684" y="251"/>
                        <a:pt x="695" y="258"/>
                      </a:cubicBezTo>
                      <a:cubicBezTo>
                        <a:pt x="660" y="272"/>
                        <a:pt x="633" y="302"/>
                        <a:pt x="625" y="339"/>
                      </a:cubicBezTo>
                      <a:cubicBezTo>
                        <a:pt x="552" y="277"/>
                        <a:pt x="543" y="168"/>
                        <a:pt x="606" y="95"/>
                      </a:cubicBezTo>
                      <a:cubicBezTo>
                        <a:pt x="638" y="57"/>
                        <a:pt x="686" y="35"/>
                        <a:pt x="736" y="34"/>
                      </a:cubicBezTo>
                      <a:lnTo>
                        <a:pt x="736" y="34"/>
                      </a:lnTo>
                      <a:close/>
                      <a:moveTo>
                        <a:pt x="823" y="356"/>
                      </a:moveTo>
                      <a:lnTo>
                        <a:pt x="823" y="356"/>
                      </a:lnTo>
                      <a:cubicBezTo>
                        <a:pt x="770" y="388"/>
                        <a:pt x="704" y="388"/>
                        <a:pt x="650" y="356"/>
                      </a:cubicBezTo>
                      <a:cubicBezTo>
                        <a:pt x="656" y="309"/>
                        <a:pt x="700" y="275"/>
                        <a:pt x="747" y="280"/>
                      </a:cubicBezTo>
                      <a:cubicBezTo>
                        <a:pt x="787" y="285"/>
                        <a:pt x="818" y="317"/>
                        <a:pt x="823" y="356"/>
                      </a:cubicBezTo>
                      <a:close/>
                      <a:moveTo>
                        <a:pt x="736" y="243"/>
                      </a:moveTo>
                      <a:lnTo>
                        <a:pt x="736" y="243"/>
                      </a:lnTo>
                      <a:cubicBezTo>
                        <a:pt x="707" y="243"/>
                        <a:pt x="683" y="219"/>
                        <a:pt x="683" y="189"/>
                      </a:cubicBezTo>
                      <a:cubicBezTo>
                        <a:pt x="683" y="160"/>
                        <a:pt x="707" y="136"/>
                        <a:pt x="736" y="136"/>
                      </a:cubicBezTo>
                      <a:cubicBezTo>
                        <a:pt x="766" y="136"/>
                        <a:pt x="790" y="160"/>
                        <a:pt x="790" y="189"/>
                      </a:cubicBezTo>
                      <a:cubicBezTo>
                        <a:pt x="790" y="219"/>
                        <a:pt x="766" y="243"/>
                        <a:pt x="736" y="243"/>
                      </a:cubicBezTo>
                      <a:close/>
                      <a:moveTo>
                        <a:pt x="955" y="600"/>
                      </a:moveTo>
                      <a:lnTo>
                        <a:pt x="955" y="600"/>
                      </a:lnTo>
                      <a:cubicBezTo>
                        <a:pt x="955" y="626"/>
                        <a:pt x="934" y="647"/>
                        <a:pt x="908" y="647"/>
                      </a:cubicBezTo>
                      <a:cubicBezTo>
                        <a:pt x="908" y="647"/>
                        <a:pt x="908" y="647"/>
                        <a:pt x="907" y="647"/>
                      </a:cubicBezTo>
                      <a:lnTo>
                        <a:pt x="559" y="647"/>
                      </a:lnTo>
                      <a:lnTo>
                        <a:pt x="559" y="554"/>
                      </a:lnTo>
                      <a:lnTo>
                        <a:pt x="907" y="554"/>
                      </a:lnTo>
                      <a:cubicBezTo>
                        <a:pt x="933" y="553"/>
                        <a:pt x="954" y="574"/>
                        <a:pt x="955" y="600"/>
                      </a:cubicBezTo>
                      <a:cubicBezTo>
                        <a:pt x="955" y="600"/>
                        <a:pt x="955" y="600"/>
                        <a:pt x="955" y="601"/>
                      </a:cubicBezTo>
                      <a:lnTo>
                        <a:pt x="955" y="600"/>
                      </a:lnTo>
                      <a:close/>
                      <a:moveTo>
                        <a:pt x="981" y="720"/>
                      </a:moveTo>
                      <a:lnTo>
                        <a:pt x="981" y="720"/>
                      </a:lnTo>
                      <a:cubicBezTo>
                        <a:pt x="981" y="696"/>
                        <a:pt x="970" y="674"/>
                        <a:pt x="950" y="660"/>
                      </a:cubicBezTo>
                      <a:cubicBezTo>
                        <a:pt x="983" y="638"/>
                        <a:pt x="992" y="592"/>
                        <a:pt x="969" y="559"/>
                      </a:cubicBezTo>
                      <a:cubicBezTo>
                        <a:pt x="955" y="539"/>
                        <a:pt x="932" y="527"/>
                        <a:pt x="908" y="527"/>
                      </a:cubicBezTo>
                      <a:lnTo>
                        <a:pt x="750" y="527"/>
                      </a:lnTo>
                      <a:lnTo>
                        <a:pt x="750" y="406"/>
                      </a:lnTo>
                      <a:cubicBezTo>
                        <a:pt x="860" y="399"/>
                        <a:pt x="944" y="304"/>
                        <a:pt x="937" y="194"/>
                      </a:cubicBezTo>
                      <a:cubicBezTo>
                        <a:pt x="930" y="83"/>
                        <a:pt x="835" y="0"/>
                        <a:pt x="724" y="7"/>
                      </a:cubicBezTo>
                      <a:cubicBezTo>
                        <a:pt x="624" y="13"/>
                        <a:pt x="544" y="93"/>
                        <a:pt x="537" y="194"/>
                      </a:cubicBezTo>
                      <a:lnTo>
                        <a:pt x="413" y="194"/>
                      </a:lnTo>
                      <a:cubicBezTo>
                        <a:pt x="406" y="83"/>
                        <a:pt x="310" y="0"/>
                        <a:pt x="200" y="7"/>
                      </a:cubicBezTo>
                      <a:cubicBezTo>
                        <a:pt x="90" y="14"/>
                        <a:pt x="6" y="109"/>
                        <a:pt x="13" y="219"/>
                      </a:cubicBezTo>
                      <a:cubicBezTo>
                        <a:pt x="20" y="319"/>
                        <a:pt x="99" y="399"/>
                        <a:pt x="199" y="406"/>
                      </a:cubicBezTo>
                      <a:lnTo>
                        <a:pt x="199" y="521"/>
                      </a:lnTo>
                      <a:cubicBezTo>
                        <a:pt x="89" y="522"/>
                        <a:pt x="0" y="612"/>
                        <a:pt x="1" y="723"/>
                      </a:cubicBezTo>
                      <a:cubicBezTo>
                        <a:pt x="2" y="833"/>
                        <a:pt x="93" y="922"/>
                        <a:pt x="203" y="921"/>
                      </a:cubicBezTo>
                      <a:cubicBezTo>
                        <a:pt x="308" y="920"/>
                        <a:pt x="394" y="838"/>
                        <a:pt x="401" y="733"/>
                      </a:cubicBezTo>
                      <a:lnTo>
                        <a:pt x="532" y="733"/>
                      </a:lnTo>
                      <a:lnTo>
                        <a:pt x="532" y="913"/>
                      </a:lnTo>
                      <a:lnTo>
                        <a:pt x="907" y="913"/>
                      </a:lnTo>
                      <a:cubicBezTo>
                        <a:pt x="948" y="913"/>
                        <a:pt x="981" y="881"/>
                        <a:pt x="981" y="841"/>
                      </a:cubicBezTo>
                      <a:cubicBezTo>
                        <a:pt x="981" y="816"/>
                        <a:pt x="970" y="793"/>
                        <a:pt x="949" y="780"/>
                      </a:cubicBezTo>
                      <a:cubicBezTo>
                        <a:pt x="969" y="766"/>
                        <a:pt x="981" y="744"/>
                        <a:pt x="981" y="720"/>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7" name="Google Shape;1167;p110"/>
                <p:cNvSpPr/>
                <p:nvPr/>
              </p:nvSpPr>
              <p:spPr>
                <a:xfrm>
                  <a:off x="4460875" y="2895601"/>
                  <a:ext cx="17463" cy="15875"/>
                </a:xfrm>
                <a:custGeom>
                  <a:rect b="b" l="l" r="r" t="t"/>
                  <a:pathLst>
                    <a:path extrusionOk="0" h="46" w="47">
                      <a:moveTo>
                        <a:pt x="0" y="23"/>
                      </a:moveTo>
                      <a:lnTo>
                        <a:pt x="0" y="23"/>
                      </a:lnTo>
                      <a:cubicBezTo>
                        <a:pt x="0" y="10"/>
                        <a:pt x="11" y="0"/>
                        <a:pt x="24" y="0"/>
                      </a:cubicBezTo>
                      <a:cubicBezTo>
                        <a:pt x="37" y="0"/>
                        <a:pt x="47" y="11"/>
                        <a:pt x="47" y="23"/>
                      </a:cubicBezTo>
                      <a:cubicBezTo>
                        <a:pt x="47" y="36"/>
                        <a:pt x="36" y="46"/>
                        <a:pt x="23" y="46"/>
                      </a:cubicBezTo>
                      <a:cubicBezTo>
                        <a:pt x="10" y="46"/>
                        <a:pt x="0" y="36"/>
                        <a:pt x="0" y="23"/>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68" name="Google Shape;1168;p110"/>
                <p:cNvSpPr/>
                <p:nvPr/>
              </p:nvSpPr>
              <p:spPr>
                <a:xfrm>
                  <a:off x="4460875" y="2852738"/>
                  <a:ext cx="17463" cy="17463"/>
                </a:xfrm>
                <a:custGeom>
                  <a:rect b="b" l="l" r="r" t="t"/>
                  <a:pathLst>
                    <a:path extrusionOk="0" h="47" w="47">
                      <a:moveTo>
                        <a:pt x="0" y="23"/>
                      </a:moveTo>
                      <a:lnTo>
                        <a:pt x="0" y="23"/>
                      </a:lnTo>
                      <a:cubicBezTo>
                        <a:pt x="0" y="11"/>
                        <a:pt x="11" y="0"/>
                        <a:pt x="24" y="0"/>
                      </a:cubicBezTo>
                      <a:cubicBezTo>
                        <a:pt x="37" y="1"/>
                        <a:pt x="47" y="11"/>
                        <a:pt x="47" y="24"/>
                      </a:cubicBezTo>
                      <a:cubicBezTo>
                        <a:pt x="47" y="36"/>
                        <a:pt x="36" y="47"/>
                        <a:pt x="23" y="47"/>
                      </a:cubicBezTo>
                      <a:cubicBezTo>
                        <a:pt x="10" y="46"/>
                        <a:pt x="0" y="36"/>
                        <a:pt x="0" y="23"/>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69" name="Google Shape;1169;p110"/>
              <p:cNvGrpSpPr/>
              <p:nvPr/>
            </p:nvGrpSpPr>
            <p:grpSpPr>
              <a:xfrm>
                <a:off x="7760616" y="1604483"/>
                <a:ext cx="439811" cy="509652"/>
                <a:chOff x="382490" y="4164377"/>
                <a:chExt cx="439811" cy="509652"/>
              </a:xfrm>
            </p:grpSpPr>
            <p:sp>
              <p:nvSpPr>
                <p:cNvPr id="1170" name="Google Shape;1170;p110"/>
                <p:cNvSpPr/>
                <p:nvPr/>
              </p:nvSpPr>
              <p:spPr>
                <a:xfrm>
                  <a:off x="382490" y="4164377"/>
                  <a:ext cx="439811" cy="509652"/>
                </a:xfrm>
                <a:custGeom>
                  <a:rect b="b" l="l" r="r" t="t"/>
                  <a:pathLst>
                    <a:path extrusionOk="0" h="1056" w="915">
                      <a:moveTo>
                        <a:pt x="740" y="730"/>
                      </a:moveTo>
                      <a:lnTo>
                        <a:pt x="740" y="730"/>
                      </a:lnTo>
                      <a:cubicBezTo>
                        <a:pt x="730" y="761"/>
                        <a:pt x="713" y="790"/>
                        <a:pt x="691" y="814"/>
                      </a:cubicBezTo>
                      <a:cubicBezTo>
                        <a:pt x="653" y="856"/>
                        <a:pt x="581" y="911"/>
                        <a:pt x="449" y="938"/>
                      </a:cubicBezTo>
                      <a:cubicBezTo>
                        <a:pt x="207" y="889"/>
                        <a:pt x="161" y="745"/>
                        <a:pt x="157" y="730"/>
                      </a:cubicBezTo>
                      <a:lnTo>
                        <a:pt x="157" y="260"/>
                      </a:lnTo>
                      <a:lnTo>
                        <a:pt x="740" y="260"/>
                      </a:lnTo>
                      <a:lnTo>
                        <a:pt x="740" y="730"/>
                      </a:lnTo>
                      <a:close/>
                      <a:moveTo>
                        <a:pt x="882" y="798"/>
                      </a:moveTo>
                      <a:lnTo>
                        <a:pt x="882" y="798"/>
                      </a:lnTo>
                      <a:lnTo>
                        <a:pt x="882" y="654"/>
                      </a:lnTo>
                      <a:lnTo>
                        <a:pt x="767" y="654"/>
                      </a:lnTo>
                      <a:lnTo>
                        <a:pt x="767" y="597"/>
                      </a:lnTo>
                      <a:lnTo>
                        <a:pt x="883" y="597"/>
                      </a:lnTo>
                      <a:lnTo>
                        <a:pt x="883" y="203"/>
                      </a:lnTo>
                      <a:cubicBezTo>
                        <a:pt x="904" y="195"/>
                        <a:pt x="915" y="172"/>
                        <a:pt x="907" y="152"/>
                      </a:cubicBezTo>
                      <a:cubicBezTo>
                        <a:pt x="900" y="131"/>
                        <a:pt x="877" y="120"/>
                        <a:pt x="856" y="127"/>
                      </a:cubicBezTo>
                      <a:cubicBezTo>
                        <a:pt x="835" y="135"/>
                        <a:pt x="824" y="157"/>
                        <a:pt x="832" y="178"/>
                      </a:cubicBezTo>
                      <a:cubicBezTo>
                        <a:pt x="836" y="190"/>
                        <a:pt x="845" y="199"/>
                        <a:pt x="856" y="203"/>
                      </a:cubicBezTo>
                      <a:lnTo>
                        <a:pt x="856" y="570"/>
                      </a:lnTo>
                      <a:lnTo>
                        <a:pt x="767" y="570"/>
                      </a:lnTo>
                      <a:lnTo>
                        <a:pt x="767" y="528"/>
                      </a:lnTo>
                      <a:lnTo>
                        <a:pt x="822" y="528"/>
                      </a:lnTo>
                      <a:lnTo>
                        <a:pt x="822" y="501"/>
                      </a:lnTo>
                      <a:lnTo>
                        <a:pt x="767" y="501"/>
                      </a:lnTo>
                      <a:lnTo>
                        <a:pt x="767" y="235"/>
                      </a:lnTo>
                      <a:lnTo>
                        <a:pt x="708" y="235"/>
                      </a:lnTo>
                      <a:lnTo>
                        <a:pt x="708" y="133"/>
                      </a:lnTo>
                      <a:lnTo>
                        <a:pt x="681" y="133"/>
                      </a:lnTo>
                      <a:lnTo>
                        <a:pt x="681" y="234"/>
                      </a:lnTo>
                      <a:lnTo>
                        <a:pt x="633" y="234"/>
                      </a:lnTo>
                      <a:lnTo>
                        <a:pt x="633" y="78"/>
                      </a:lnTo>
                      <a:cubicBezTo>
                        <a:pt x="654" y="71"/>
                        <a:pt x="665" y="50"/>
                        <a:pt x="658" y="30"/>
                      </a:cubicBezTo>
                      <a:cubicBezTo>
                        <a:pt x="658" y="27"/>
                        <a:pt x="656" y="24"/>
                        <a:pt x="655" y="21"/>
                      </a:cubicBezTo>
                      <a:cubicBezTo>
                        <a:pt x="641" y="3"/>
                        <a:pt x="616" y="0"/>
                        <a:pt x="599" y="13"/>
                      </a:cubicBezTo>
                      <a:cubicBezTo>
                        <a:pt x="584" y="24"/>
                        <a:pt x="578" y="44"/>
                        <a:pt x="586" y="61"/>
                      </a:cubicBezTo>
                      <a:cubicBezTo>
                        <a:pt x="591" y="69"/>
                        <a:pt x="598" y="75"/>
                        <a:pt x="607" y="78"/>
                      </a:cubicBezTo>
                      <a:lnTo>
                        <a:pt x="607" y="234"/>
                      </a:lnTo>
                      <a:lnTo>
                        <a:pt x="533" y="234"/>
                      </a:lnTo>
                      <a:lnTo>
                        <a:pt x="533" y="142"/>
                      </a:lnTo>
                      <a:lnTo>
                        <a:pt x="196" y="142"/>
                      </a:lnTo>
                      <a:lnTo>
                        <a:pt x="196" y="86"/>
                      </a:lnTo>
                      <a:cubicBezTo>
                        <a:pt x="216" y="78"/>
                        <a:pt x="226" y="55"/>
                        <a:pt x="218" y="35"/>
                      </a:cubicBezTo>
                      <a:cubicBezTo>
                        <a:pt x="210" y="14"/>
                        <a:pt x="187" y="4"/>
                        <a:pt x="167" y="12"/>
                      </a:cubicBezTo>
                      <a:cubicBezTo>
                        <a:pt x="146" y="20"/>
                        <a:pt x="136" y="43"/>
                        <a:pt x="144" y="64"/>
                      </a:cubicBezTo>
                      <a:cubicBezTo>
                        <a:pt x="148" y="75"/>
                        <a:pt x="157" y="83"/>
                        <a:pt x="169" y="87"/>
                      </a:cubicBezTo>
                      <a:lnTo>
                        <a:pt x="169" y="169"/>
                      </a:lnTo>
                      <a:lnTo>
                        <a:pt x="507" y="169"/>
                      </a:lnTo>
                      <a:lnTo>
                        <a:pt x="507" y="234"/>
                      </a:lnTo>
                      <a:lnTo>
                        <a:pt x="130" y="234"/>
                      </a:lnTo>
                      <a:lnTo>
                        <a:pt x="130" y="319"/>
                      </a:lnTo>
                      <a:lnTo>
                        <a:pt x="59" y="319"/>
                      </a:lnTo>
                      <a:lnTo>
                        <a:pt x="59" y="156"/>
                      </a:lnTo>
                      <a:cubicBezTo>
                        <a:pt x="80" y="148"/>
                        <a:pt x="90" y="125"/>
                        <a:pt x="83" y="105"/>
                      </a:cubicBezTo>
                      <a:cubicBezTo>
                        <a:pt x="76" y="84"/>
                        <a:pt x="53" y="73"/>
                        <a:pt x="32" y="80"/>
                      </a:cubicBezTo>
                      <a:cubicBezTo>
                        <a:pt x="11" y="88"/>
                        <a:pt x="0" y="110"/>
                        <a:pt x="8" y="131"/>
                      </a:cubicBezTo>
                      <a:cubicBezTo>
                        <a:pt x="12" y="143"/>
                        <a:pt x="21" y="152"/>
                        <a:pt x="32" y="156"/>
                      </a:cubicBezTo>
                      <a:lnTo>
                        <a:pt x="32" y="346"/>
                      </a:lnTo>
                      <a:lnTo>
                        <a:pt x="130" y="346"/>
                      </a:lnTo>
                      <a:lnTo>
                        <a:pt x="130" y="407"/>
                      </a:lnTo>
                      <a:lnTo>
                        <a:pt x="72" y="407"/>
                      </a:lnTo>
                      <a:lnTo>
                        <a:pt x="72" y="434"/>
                      </a:lnTo>
                      <a:lnTo>
                        <a:pt x="130" y="434"/>
                      </a:lnTo>
                      <a:lnTo>
                        <a:pt x="130" y="511"/>
                      </a:lnTo>
                      <a:lnTo>
                        <a:pt x="40" y="511"/>
                      </a:lnTo>
                      <a:lnTo>
                        <a:pt x="40" y="806"/>
                      </a:lnTo>
                      <a:cubicBezTo>
                        <a:pt x="19" y="813"/>
                        <a:pt x="8" y="836"/>
                        <a:pt x="16" y="857"/>
                      </a:cubicBezTo>
                      <a:cubicBezTo>
                        <a:pt x="23" y="878"/>
                        <a:pt x="46" y="889"/>
                        <a:pt x="67" y="881"/>
                      </a:cubicBezTo>
                      <a:cubicBezTo>
                        <a:pt x="88" y="874"/>
                        <a:pt x="99" y="851"/>
                        <a:pt x="91" y="830"/>
                      </a:cubicBezTo>
                      <a:cubicBezTo>
                        <a:pt x="87" y="819"/>
                        <a:pt x="78" y="810"/>
                        <a:pt x="67" y="806"/>
                      </a:cubicBezTo>
                      <a:lnTo>
                        <a:pt x="67" y="538"/>
                      </a:lnTo>
                      <a:lnTo>
                        <a:pt x="130" y="538"/>
                      </a:lnTo>
                      <a:lnTo>
                        <a:pt x="130" y="732"/>
                      </a:lnTo>
                      <a:lnTo>
                        <a:pt x="130" y="734"/>
                      </a:lnTo>
                      <a:cubicBezTo>
                        <a:pt x="131" y="739"/>
                        <a:pt x="147" y="805"/>
                        <a:pt x="224" y="868"/>
                      </a:cubicBezTo>
                      <a:lnTo>
                        <a:pt x="224" y="1029"/>
                      </a:lnTo>
                      <a:lnTo>
                        <a:pt x="567" y="1029"/>
                      </a:lnTo>
                      <a:cubicBezTo>
                        <a:pt x="572" y="1045"/>
                        <a:pt x="587" y="1055"/>
                        <a:pt x="603" y="1056"/>
                      </a:cubicBezTo>
                      <a:cubicBezTo>
                        <a:pt x="625" y="1053"/>
                        <a:pt x="640" y="1033"/>
                        <a:pt x="637" y="1011"/>
                      </a:cubicBezTo>
                      <a:cubicBezTo>
                        <a:pt x="635" y="993"/>
                        <a:pt x="621" y="979"/>
                        <a:pt x="603" y="977"/>
                      </a:cubicBezTo>
                      <a:cubicBezTo>
                        <a:pt x="593" y="977"/>
                        <a:pt x="583" y="981"/>
                        <a:pt x="575" y="988"/>
                      </a:cubicBezTo>
                      <a:cubicBezTo>
                        <a:pt x="571" y="992"/>
                        <a:pt x="568" y="997"/>
                        <a:pt x="567" y="1003"/>
                      </a:cubicBezTo>
                      <a:lnTo>
                        <a:pt x="251" y="1003"/>
                      </a:lnTo>
                      <a:lnTo>
                        <a:pt x="251" y="888"/>
                      </a:lnTo>
                      <a:cubicBezTo>
                        <a:pt x="310" y="926"/>
                        <a:pt x="376" y="952"/>
                        <a:pt x="446" y="965"/>
                      </a:cubicBezTo>
                      <a:lnTo>
                        <a:pt x="449" y="965"/>
                      </a:lnTo>
                      <a:lnTo>
                        <a:pt x="451" y="965"/>
                      </a:lnTo>
                      <a:cubicBezTo>
                        <a:pt x="625" y="930"/>
                        <a:pt x="705" y="849"/>
                        <a:pt x="740" y="793"/>
                      </a:cubicBezTo>
                      <a:lnTo>
                        <a:pt x="740" y="841"/>
                      </a:lnTo>
                      <a:cubicBezTo>
                        <a:pt x="719" y="849"/>
                        <a:pt x="708" y="872"/>
                        <a:pt x="716" y="892"/>
                      </a:cubicBezTo>
                      <a:cubicBezTo>
                        <a:pt x="723" y="913"/>
                        <a:pt x="746" y="924"/>
                        <a:pt x="767" y="917"/>
                      </a:cubicBezTo>
                      <a:cubicBezTo>
                        <a:pt x="788" y="910"/>
                        <a:pt x="798" y="887"/>
                        <a:pt x="791" y="866"/>
                      </a:cubicBezTo>
                      <a:cubicBezTo>
                        <a:pt x="787" y="854"/>
                        <a:pt x="778" y="845"/>
                        <a:pt x="767" y="841"/>
                      </a:cubicBezTo>
                      <a:lnTo>
                        <a:pt x="767" y="724"/>
                      </a:lnTo>
                      <a:lnTo>
                        <a:pt x="767" y="680"/>
                      </a:lnTo>
                      <a:lnTo>
                        <a:pt x="856" y="680"/>
                      </a:lnTo>
                      <a:lnTo>
                        <a:pt x="856" y="798"/>
                      </a:lnTo>
                      <a:cubicBezTo>
                        <a:pt x="836" y="807"/>
                        <a:pt x="826" y="830"/>
                        <a:pt x="835" y="851"/>
                      </a:cubicBezTo>
                      <a:cubicBezTo>
                        <a:pt x="841" y="864"/>
                        <a:pt x="854" y="873"/>
                        <a:pt x="868" y="875"/>
                      </a:cubicBezTo>
                      <a:cubicBezTo>
                        <a:pt x="890" y="873"/>
                        <a:pt x="907" y="854"/>
                        <a:pt x="905" y="832"/>
                      </a:cubicBezTo>
                      <a:cubicBezTo>
                        <a:pt x="904" y="817"/>
                        <a:pt x="895" y="804"/>
                        <a:pt x="881" y="798"/>
                      </a:cubicBezTo>
                      <a:lnTo>
                        <a:pt x="882" y="798"/>
                      </a:ln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1" name="Google Shape;1171;p110"/>
                <p:cNvSpPr/>
                <p:nvPr/>
              </p:nvSpPr>
              <p:spPr>
                <a:xfrm>
                  <a:off x="582575" y="4422978"/>
                  <a:ext cx="35865" cy="73617"/>
                </a:xfrm>
                <a:custGeom>
                  <a:rect b="b" l="l" r="r" t="t"/>
                  <a:pathLst>
                    <a:path extrusionOk="0" h="153" w="74">
                      <a:moveTo>
                        <a:pt x="24" y="66"/>
                      </a:moveTo>
                      <a:lnTo>
                        <a:pt x="24" y="66"/>
                      </a:lnTo>
                      <a:lnTo>
                        <a:pt x="24" y="153"/>
                      </a:lnTo>
                      <a:lnTo>
                        <a:pt x="50" y="153"/>
                      </a:lnTo>
                      <a:lnTo>
                        <a:pt x="50" y="66"/>
                      </a:lnTo>
                      <a:cubicBezTo>
                        <a:pt x="67" y="59"/>
                        <a:pt x="74" y="40"/>
                        <a:pt x="67" y="23"/>
                      </a:cubicBezTo>
                      <a:cubicBezTo>
                        <a:pt x="59" y="7"/>
                        <a:pt x="40" y="0"/>
                        <a:pt x="24" y="7"/>
                      </a:cubicBezTo>
                      <a:cubicBezTo>
                        <a:pt x="7" y="15"/>
                        <a:pt x="0" y="34"/>
                        <a:pt x="7" y="50"/>
                      </a:cubicBezTo>
                      <a:cubicBezTo>
                        <a:pt x="11" y="57"/>
                        <a:pt x="17" y="63"/>
                        <a:pt x="24" y="66"/>
                      </a:cubicBez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2" name="Google Shape;1172;p110"/>
                <p:cNvSpPr/>
                <p:nvPr/>
              </p:nvSpPr>
              <p:spPr>
                <a:xfrm>
                  <a:off x="522172" y="4321047"/>
                  <a:ext cx="158558" cy="209524"/>
                </a:xfrm>
                <a:custGeom>
                  <a:rect b="b" l="l" r="r" t="t"/>
                  <a:pathLst>
                    <a:path extrusionOk="0" h="434" w="330">
                      <a:moveTo>
                        <a:pt x="304" y="408"/>
                      </a:moveTo>
                      <a:lnTo>
                        <a:pt x="304" y="408"/>
                      </a:lnTo>
                      <a:lnTo>
                        <a:pt x="26" y="408"/>
                      </a:lnTo>
                      <a:lnTo>
                        <a:pt x="26" y="170"/>
                      </a:lnTo>
                      <a:lnTo>
                        <a:pt x="304" y="170"/>
                      </a:lnTo>
                      <a:lnTo>
                        <a:pt x="304" y="408"/>
                      </a:lnTo>
                      <a:close/>
                      <a:moveTo>
                        <a:pt x="92" y="112"/>
                      </a:moveTo>
                      <a:lnTo>
                        <a:pt x="92" y="112"/>
                      </a:lnTo>
                      <a:cubicBezTo>
                        <a:pt x="89" y="71"/>
                        <a:pt x="119" y="36"/>
                        <a:pt x="159" y="32"/>
                      </a:cubicBezTo>
                      <a:cubicBezTo>
                        <a:pt x="200" y="29"/>
                        <a:pt x="235" y="59"/>
                        <a:pt x="239" y="99"/>
                      </a:cubicBezTo>
                      <a:cubicBezTo>
                        <a:pt x="239" y="103"/>
                        <a:pt x="239" y="108"/>
                        <a:pt x="239" y="112"/>
                      </a:cubicBezTo>
                      <a:lnTo>
                        <a:pt x="239" y="143"/>
                      </a:lnTo>
                      <a:lnTo>
                        <a:pt x="92" y="143"/>
                      </a:lnTo>
                      <a:lnTo>
                        <a:pt x="92" y="112"/>
                      </a:lnTo>
                      <a:close/>
                      <a:moveTo>
                        <a:pt x="265" y="112"/>
                      </a:moveTo>
                      <a:lnTo>
                        <a:pt x="265" y="112"/>
                      </a:lnTo>
                      <a:cubicBezTo>
                        <a:pt x="269" y="57"/>
                        <a:pt x="228" y="9"/>
                        <a:pt x="173" y="4"/>
                      </a:cubicBezTo>
                      <a:cubicBezTo>
                        <a:pt x="117" y="0"/>
                        <a:pt x="69" y="42"/>
                        <a:pt x="65" y="97"/>
                      </a:cubicBezTo>
                      <a:cubicBezTo>
                        <a:pt x="65" y="102"/>
                        <a:pt x="65" y="107"/>
                        <a:pt x="65" y="112"/>
                      </a:cubicBezTo>
                      <a:lnTo>
                        <a:pt x="65" y="143"/>
                      </a:lnTo>
                      <a:lnTo>
                        <a:pt x="0" y="143"/>
                      </a:lnTo>
                      <a:lnTo>
                        <a:pt x="0" y="434"/>
                      </a:lnTo>
                      <a:lnTo>
                        <a:pt x="330" y="434"/>
                      </a:lnTo>
                      <a:lnTo>
                        <a:pt x="330" y="143"/>
                      </a:lnTo>
                      <a:lnTo>
                        <a:pt x="265" y="143"/>
                      </a:lnTo>
                      <a:lnTo>
                        <a:pt x="265" y="112"/>
                      </a:lnTo>
                      <a:close/>
                    </a:path>
                  </a:pathLst>
                </a:custGeom>
                <a:solidFill>
                  <a:srgbClr val="1EA3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173" name="Google Shape;1173;p110"/>
            <p:cNvGrpSpPr/>
            <p:nvPr/>
          </p:nvGrpSpPr>
          <p:grpSpPr>
            <a:xfrm>
              <a:off x="7181688" y="1923216"/>
              <a:ext cx="523576" cy="520754"/>
              <a:chOff x="3097213" y="1101725"/>
              <a:chExt cx="2946401" cy="2930526"/>
            </a:xfrm>
          </p:grpSpPr>
          <p:sp>
            <p:nvSpPr>
              <p:cNvPr id="1174" name="Google Shape;1174;p110"/>
              <p:cNvSpPr/>
              <p:nvPr/>
            </p:nvSpPr>
            <p:spPr>
              <a:xfrm>
                <a:off x="3832226" y="1101725"/>
                <a:ext cx="1470025" cy="2930526"/>
              </a:xfrm>
              <a:custGeom>
                <a:rect b="b" l="l" r="r" t="t"/>
                <a:pathLst>
                  <a:path extrusionOk="0" h="897" w="450">
                    <a:moveTo>
                      <a:pt x="262" y="306"/>
                    </a:moveTo>
                    <a:cubicBezTo>
                      <a:pt x="263" y="307"/>
                      <a:pt x="265" y="308"/>
                      <a:pt x="266" y="309"/>
                    </a:cubicBezTo>
                    <a:cubicBezTo>
                      <a:pt x="291" y="334"/>
                      <a:pt x="316" y="359"/>
                      <a:pt x="341" y="384"/>
                    </a:cubicBezTo>
                    <a:cubicBezTo>
                      <a:pt x="347" y="389"/>
                      <a:pt x="351" y="396"/>
                      <a:pt x="351" y="404"/>
                    </a:cubicBezTo>
                    <a:cubicBezTo>
                      <a:pt x="351" y="412"/>
                      <a:pt x="348" y="419"/>
                      <a:pt x="341" y="425"/>
                    </a:cubicBezTo>
                    <a:cubicBezTo>
                      <a:pt x="329" y="435"/>
                      <a:pt x="314" y="433"/>
                      <a:pt x="304" y="423"/>
                    </a:cubicBezTo>
                    <a:cubicBezTo>
                      <a:pt x="281" y="399"/>
                      <a:pt x="257" y="376"/>
                      <a:pt x="234" y="353"/>
                    </a:cubicBezTo>
                    <a:cubicBezTo>
                      <a:pt x="222" y="342"/>
                      <a:pt x="211" y="330"/>
                      <a:pt x="200" y="319"/>
                    </a:cubicBezTo>
                    <a:cubicBezTo>
                      <a:pt x="198" y="317"/>
                      <a:pt x="196" y="316"/>
                      <a:pt x="193" y="317"/>
                    </a:cubicBezTo>
                    <a:cubicBezTo>
                      <a:pt x="180" y="323"/>
                      <a:pt x="166" y="328"/>
                      <a:pt x="155" y="337"/>
                    </a:cubicBezTo>
                    <a:cubicBezTo>
                      <a:pt x="154" y="337"/>
                      <a:pt x="153" y="338"/>
                      <a:pt x="153" y="339"/>
                    </a:cubicBezTo>
                    <a:cubicBezTo>
                      <a:pt x="214" y="400"/>
                      <a:pt x="275" y="461"/>
                      <a:pt x="337" y="523"/>
                    </a:cubicBezTo>
                    <a:cubicBezTo>
                      <a:pt x="340" y="520"/>
                      <a:pt x="343" y="516"/>
                      <a:pt x="345" y="512"/>
                    </a:cubicBezTo>
                    <a:cubicBezTo>
                      <a:pt x="354" y="497"/>
                      <a:pt x="362" y="482"/>
                      <a:pt x="365" y="465"/>
                    </a:cubicBezTo>
                    <a:cubicBezTo>
                      <a:pt x="369" y="451"/>
                      <a:pt x="373" y="437"/>
                      <a:pt x="372" y="421"/>
                    </a:cubicBezTo>
                    <a:cubicBezTo>
                      <a:pt x="372" y="411"/>
                      <a:pt x="374" y="400"/>
                      <a:pt x="373" y="389"/>
                    </a:cubicBezTo>
                    <a:cubicBezTo>
                      <a:pt x="372" y="374"/>
                      <a:pt x="369" y="359"/>
                      <a:pt x="366" y="344"/>
                    </a:cubicBezTo>
                    <a:cubicBezTo>
                      <a:pt x="363" y="326"/>
                      <a:pt x="357" y="308"/>
                      <a:pt x="353" y="291"/>
                    </a:cubicBezTo>
                    <a:cubicBezTo>
                      <a:pt x="350" y="277"/>
                      <a:pt x="348" y="263"/>
                      <a:pt x="346" y="249"/>
                    </a:cubicBezTo>
                    <a:cubicBezTo>
                      <a:pt x="343" y="226"/>
                      <a:pt x="340" y="203"/>
                      <a:pt x="341" y="180"/>
                    </a:cubicBezTo>
                    <a:cubicBezTo>
                      <a:pt x="342" y="167"/>
                      <a:pt x="344" y="155"/>
                      <a:pt x="345" y="142"/>
                    </a:cubicBezTo>
                    <a:cubicBezTo>
                      <a:pt x="347" y="122"/>
                      <a:pt x="352" y="104"/>
                      <a:pt x="358" y="86"/>
                    </a:cubicBezTo>
                    <a:cubicBezTo>
                      <a:pt x="364" y="69"/>
                      <a:pt x="371" y="54"/>
                      <a:pt x="382" y="39"/>
                    </a:cubicBezTo>
                    <a:cubicBezTo>
                      <a:pt x="388" y="30"/>
                      <a:pt x="394" y="21"/>
                      <a:pt x="402" y="13"/>
                    </a:cubicBezTo>
                    <a:cubicBezTo>
                      <a:pt x="413" y="1"/>
                      <a:pt x="428" y="0"/>
                      <a:pt x="440" y="11"/>
                    </a:cubicBezTo>
                    <a:cubicBezTo>
                      <a:pt x="447" y="17"/>
                      <a:pt x="450" y="25"/>
                      <a:pt x="449" y="35"/>
                    </a:cubicBezTo>
                    <a:cubicBezTo>
                      <a:pt x="447" y="44"/>
                      <a:pt x="442" y="50"/>
                      <a:pt x="437" y="55"/>
                    </a:cubicBezTo>
                    <a:cubicBezTo>
                      <a:pt x="421" y="74"/>
                      <a:pt x="411" y="96"/>
                      <a:pt x="404" y="120"/>
                    </a:cubicBezTo>
                    <a:cubicBezTo>
                      <a:pt x="400" y="135"/>
                      <a:pt x="397" y="150"/>
                      <a:pt x="397" y="165"/>
                    </a:cubicBezTo>
                    <a:cubicBezTo>
                      <a:pt x="396" y="179"/>
                      <a:pt x="395" y="193"/>
                      <a:pt x="396" y="207"/>
                    </a:cubicBezTo>
                    <a:cubicBezTo>
                      <a:pt x="398" y="229"/>
                      <a:pt x="400" y="252"/>
                      <a:pt x="406" y="274"/>
                    </a:cubicBezTo>
                    <a:cubicBezTo>
                      <a:pt x="410" y="290"/>
                      <a:pt x="414" y="307"/>
                      <a:pt x="418" y="324"/>
                    </a:cubicBezTo>
                    <a:cubicBezTo>
                      <a:pt x="421" y="337"/>
                      <a:pt x="423" y="351"/>
                      <a:pt x="425" y="365"/>
                    </a:cubicBezTo>
                    <a:cubicBezTo>
                      <a:pt x="426" y="375"/>
                      <a:pt x="427" y="386"/>
                      <a:pt x="427" y="397"/>
                    </a:cubicBezTo>
                    <a:cubicBezTo>
                      <a:pt x="427" y="407"/>
                      <a:pt x="428" y="418"/>
                      <a:pt x="427" y="429"/>
                    </a:cubicBezTo>
                    <a:cubicBezTo>
                      <a:pt x="425" y="447"/>
                      <a:pt x="423" y="466"/>
                      <a:pt x="417" y="483"/>
                    </a:cubicBezTo>
                    <a:cubicBezTo>
                      <a:pt x="412" y="497"/>
                      <a:pt x="407" y="511"/>
                      <a:pt x="400" y="524"/>
                    </a:cubicBezTo>
                    <a:cubicBezTo>
                      <a:pt x="393" y="541"/>
                      <a:pt x="382" y="556"/>
                      <a:pt x="369" y="570"/>
                    </a:cubicBezTo>
                    <a:cubicBezTo>
                      <a:pt x="364" y="576"/>
                      <a:pt x="358" y="582"/>
                      <a:pt x="352" y="588"/>
                    </a:cubicBezTo>
                    <a:cubicBezTo>
                      <a:pt x="331" y="608"/>
                      <a:pt x="308" y="623"/>
                      <a:pt x="281" y="633"/>
                    </a:cubicBezTo>
                    <a:cubicBezTo>
                      <a:pt x="267" y="637"/>
                      <a:pt x="253" y="641"/>
                      <a:pt x="239" y="645"/>
                    </a:cubicBezTo>
                    <a:cubicBezTo>
                      <a:pt x="229" y="647"/>
                      <a:pt x="219" y="648"/>
                      <a:pt x="209" y="649"/>
                    </a:cubicBezTo>
                    <a:cubicBezTo>
                      <a:pt x="195" y="650"/>
                      <a:pt x="181" y="651"/>
                      <a:pt x="167" y="651"/>
                    </a:cubicBezTo>
                    <a:cubicBezTo>
                      <a:pt x="153" y="650"/>
                      <a:pt x="139" y="651"/>
                      <a:pt x="125" y="646"/>
                    </a:cubicBezTo>
                    <a:cubicBezTo>
                      <a:pt x="119" y="644"/>
                      <a:pt x="110" y="631"/>
                      <a:pt x="110" y="624"/>
                    </a:cubicBezTo>
                    <a:cubicBezTo>
                      <a:pt x="110" y="615"/>
                      <a:pt x="112" y="607"/>
                      <a:pt x="119" y="601"/>
                    </a:cubicBezTo>
                    <a:cubicBezTo>
                      <a:pt x="122" y="598"/>
                      <a:pt x="128" y="595"/>
                      <a:pt x="133" y="595"/>
                    </a:cubicBezTo>
                    <a:cubicBezTo>
                      <a:pt x="150" y="594"/>
                      <a:pt x="166" y="596"/>
                      <a:pt x="183" y="596"/>
                    </a:cubicBezTo>
                    <a:cubicBezTo>
                      <a:pt x="184" y="596"/>
                      <a:pt x="186" y="596"/>
                      <a:pt x="188" y="596"/>
                    </a:cubicBezTo>
                    <a:cubicBezTo>
                      <a:pt x="186" y="594"/>
                      <a:pt x="185" y="593"/>
                      <a:pt x="184" y="592"/>
                    </a:cubicBezTo>
                    <a:cubicBezTo>
                      <a:pt x="159" y="567"/>
                      <a:pt x="134" y="542"/>
                      <a:pt x="109" y="517"/>
                    </a:cubicBezTo>
                    <a:cubicBezTo>
                      <a:pt x="98" y="506"/>
                      <a:pt x="96" y="491"/>
                      <a:pt x="105" y="479"/>
                    </a:cubicBezTo>
                    <a:cubicBezTo>
                      <a:pt x="113" y="468"/>
                      <a:pt x="126" y="465"/>
                      <a:pt x="138" y="472"/>
                    </a:cubicBezTo>
                    <a:cubicBezTo>
                      <a:pt x="142" y="473"/>
                      <a:pt x="145" y="476"/>
                      <a:pt x="148" y="479"/>
                    </a:cubicBezTo>
                    <a:cubicBezTo>
                      <a:pt x="181" y="512"/>
                      <a:pt x="215" y="546"/>
                      <a:pt x="248" y="579"/>
                    </a:cubicBezTo>
                    <a:cubicBezTo>
                      <a:pt x="252" y="583"/>
                      <a:pt x="254" y="585"/>
                      <a:pt x="260" y="582"/>
                    </a:cubicBezTo>
                    <a:cubicBezTo>
                      <a:pt x="272" y="577"/>
                      <a:pt x="284" y="572"/>
                      <a:pt x="294" y="564"/>
                    </a:cubicBezTo>
                    <a:cubicBezTo>
                      <a:pt x="295" y="564"/>
                      <a:pt x="296" y="563"/>
                      <a:pt x="298" y="562"/>
                    </a:cubicBezTo>
                    <a:cubicBezTo>
                      <a:pt x="236" y="500"/>
                      <a:pt x="175" y="439"/>
                      <a:pt x="112" y="377"/>
                    </a:cubicBezTo>
                    <a:cubicBezTo>
                      <a:pt x="107" y="387"/>
                      <a:pt x="101" y="397"/>
                      <a:pt x="96" y="407"/>
                    </a:cubicBezTo>
                    <a:cubicBezTo>
                      <a:pt x="86" y="425"/>
                      <a:pt x="83" y="445"/>
                      <a:pt x="79" y="465"/>
                    </a:cubicBezTo>
                    <a:cubicBezTo>
                      <a:pt x="78" y="468"/>
                      <a:pt x="79" y="472"/>
                      <a:pt x="78" y="476"/>
                    </a:cubicBezTo>
                    <a:cubicBezTo>
                      <a:pt x="78" y="485"/>
                      <a:pt x="78" y="494"/>
                      <a:pt x="78" y="503"/>
                    </a:cubicBezTo>
                    <a:cubicBezTo>
                      <a:pt x="78" y="504"/>
                      <a:pt x="78" y="505"/>
                      <a:pt x="78" y="507"/>
                    </a:cubicBezTo>
                    <a:cubicBezTo>
                      <a:pt x="78" y="525"/>
                      <a:pt x="81" y="542"/>
                      <a:pt x="85" y="559"/>
                    </a:cubicBezTo>
                    <a:cubicBezTo>
                      <a:pt x="90" y="579"/>
                      <a:pt x="95" y="598"/>
                      <a:pt x="99" y="617"/>
                    </a:cubicBezTo>
                    <a:cubicBezTo>
                      <a:pt x="103" y="633"/>
                      <a:pt x="105" y="648"/>
                      <a:pt x="106" y="664"/>
                    </a:cubicBezTo>
                    <a:cubicBezTo>
                      <a:pt x="108" y="681"/>
                      <a:pt x="110" y="698"/>
                      <a:pt x="110" y="715"/>
                    </a:cubicBezTo>
                    <a:cubicBezTo>
                      <a:pt x="110" y="729"/>
                      <a:pt x="108" y="744"/>
                      <a:pt x="106" y="758"/>
                    </a:cubicBezTo>
                    <a:cubicBezTo>
                      <a:pt x="105" y="779"/>
                      <a:pt x="99" y="799"/>
                      <a:pt x="92" y="818"/>
                    </a:cubicBezTo>
                    <a:cubicBezTo>
                      <a:pt x="87" y="832"/>
                      <a:pt x="79" y="845"/>
                      <a:pt x="71" y="858"/>
                    </a:cubicBezTo>
                    <a:cubicBezTo>
                      <a:pt x="64" y="869"/>
                      <a:pt x="55" y="879"/>
                      <a:pt x="47" y="889"/>
                    </a:cubicBezTo>
                    <a:cubicBezTo>
                      <a:pt x="42" y="894"/>
                      <a:pt x="36" y="897"/>
                      <a:pt x="29" y="897"/>
                    </a:cubicBezTo>
                    <a:cubicBezTo>
                      <a:pt x="22" y="897"/>
                      <a:pt x="15" y="893"/>
                      <a:pt x="10" y="888"/>
                    </a:cubicBezTo>
                    <a:cubicBezTo>
                      <a:pt x="3" y="880"/>
                      <a:pt x="0" y="871"/>
                      <a:pt x="3" y="861"/>
                    </a:cubicBezTo>
                    <a:cubicBezTo>
                      <a:pt x="6" y="855"/>
                      <a:pt x="10" y="849"/>
                      <a:pt x="14" y="844"/>
                    </a:cubicBezTo>
                    <a:cubicBezTo>
                      <a:pt x="25" y="831"/>
                      <a:pt x="34" y="817"/>
                      <a:pt x="40" y="801"/>
                    </a:cubicBezTo>
                    <a:cubicBezTo>
                      <a:pt x="44" y="787"/>
                      <a:pt x="48" y="773"/>
                      <a:pt x="51" y="759"/>
                    </a:cubicBezTo>
                    <a:cubicBezTo>
                      <a:pt x="53" y="754"/>
                      <a:pt x="53" y="748"/>
                      <a:pt x="53" y="742"/>
                    </a:cubicBezTo>
                    <a:cubicBezTo>
                      <a:pt x="54" y="736"/>
                      <a:pt x="55" y="729"/>
                      <a:pt x="55" y="723"/>
                    </a:cubicBezTo>
                    <a:cubicBezTo>
                      <a:pt x="55" y="714"/>
                      <a:pt x="55" y="705"/>
                      <a:pt x="54" y="697"/>
                    </a:cubicBezTo>
                    <a:cubicBezTo>
                      <a:pt x="52" y="679"/>
                      <a:pt x="51" y="660"/>
                      <a:pt x="48" y="642"/>
                    </a:cubicBezTo>
                    <a:cubicBezTo>
                      <a:pt x="44" y="620"/>
                      <a:pt x="37" y="597"/>
                      <a:pt x="32" y="575"/>
                    </a:cubicBezTo>
                    <a:cubicBezTo>
                      <a:pt x="30" y="563"/>
                      <a:pt x="27" y="550"/>
                      <a:pt x="26" y="538"/>
                    </a:cubicBezTo>
                    <a:cubicBezTo>
                      <a:pt x="25" y="522"/>
                      <a:pt x="24" y="506"/>
                      <a:pt x="23" y="490"/>
                    </a:cubicBezTo>
                    <a:cubicBezTo>
                      <a:pt x="23" y="471"/>
                      <a:pt x="26" y="452"/>
                      <a:pt x="30" y="433"/>
                    </a:cubicBezTo>
                    <a:cubicBezTo>
                      <a:pt x="34" y="414"/>
                      <a:pt x="40" y="397"/>
                      <a:pt x="48" y="380"/>
                    </a:cubicBezTo>
                    <a:cubicBezTo>
                      <a:pt x="57" y="362"/>
                      <a:pt x="68" y="345"/>
                      <a:pt x="82" y="329"/>
                    </a:cubicBezTo>
                    <a:cubicBezTo>
                      <a:pt x="93" y="317"/>
                      <a:pt x="105" y="306"/>
                      <a:pt x="118" y="296"/>
                    </a:cubicBezTo>
                    <a:cubicBezTo>
                      <a:pt x="143" y="278"/>
                      <a:pt x="171" y="266"/>
                      <a:pt x="201" y="258"/>
                    </a:cubicBezTo>
                    <a:cubicBezTo>
                      <a:pt x="212" y="255"/>
                      <a:pt x="224" y="253"/>
                      <a:pt x="235" y="252"/>
                    </a:cubicBezTo>
                    <a:cubicBezTo>
                      <a:pt x="245" y="251"/>
                      <a:pt x="255" y="249"/>
                      <a:pt x="264" y="249"/>
                    </a:cubicBezTo>
                    <a:cubicBezTo>
                      <a:pt x="276" y="249"/>
                      <a:pt x="288" y="250"/>
                      <a:pt x="300" y="251"/>
                    </a:cubicBezTo>
                    <a:cubicBezTo>
                      <a:pt x="303" y="251"/>
                      <a:pt x="307" y="252"/>
                      <a:pt x="311" y="252"/>
                    </a:cubicBezTo>
                    <a:cubicBezTo>
                      <a:pt x="320" y="252"/>
                      <a:pt x="328" y="255"/>
                      <a:pt x="334" y="262"/>
                    </a:cubicBezTo>
                    <a:cubicBezTo>
                      <a:pt x="339" y="267"/>
                      <a:pt x="342" y="279"/>
                      <a:pt x="340" y="286"/>
                    </a:cubicBezTo>
                    <a:cubicBezTo>
                      <a:pt x="337" y="295"/>
                      <a:pt x="332" y="302"/>
                      <a:pt x="323" y="304"/>
                    </a:cubicBezTo>
                    <a:cubicBezTo>
                      <a:pt x="317" y="305"/>
                      <a:pt x="310" y="305"/>
                      <a:pt x="304" y="305"/>
                    </a:cubicBezTo>
                    <a:cubicBezTo>
                      <a:pt x="290" y="305"/>
                      <a:pt x="277" y="304"/>
                      <a:pt x="263" y="303"/>
                    </a:cubicBezTo>
                    <a:cubicBezTo>
                      <a:pt x="263" y="304"/>
                      <a:pt x="262" y="305"/>
                      <a:pt x="262" y="306"/>
                    </a:cubicBezTo>
                    <a:close/>
                    <a:moveTo>
                      <a:pt x="177" y="639"/>
                    </a:moveTo>
                    <a:cubicBezTo>
                      <a:pt x="190" y="638"/>
                      <a:pt x="204" y="638"/>
                      <a:pt x="217" y="636"/>
                    </a:cubicBezTo>
                    <a:cubicBezTo>
                      <a:pt x="235" y="634"/>
                      <a:pt x="253" y="630"/>
                      <a:pt x="269" y="624"/>
                    </a:cubicBezTo>
                    <a:cubicBezTo>
                      <a:pt x="283" y="618"/>
                      <a:pt x="296" y="612"/>
                      <a:pt x="309" y="605"/>
                    </a:cubicBezTo>
                    <a:cubicBezTo>
                      <a:pt x="328" y="594"/>
                      <a:pt x="344" y="581"/>
                      <a:pt x="358" y="564"/>
                    </a:cubicBezTo>
                    <a:cubicBezTo>
                      <a:pt x="366" y="554"/>
                      <a:pt x="374" y="544"/>
                      <a:pt x="381" y="533"/>
                    </a:cubicBezTo>
                    <a:cubicBezTo>
                      <a:pt x="391" y="518"/>
                      <a:pt x="398" y="502"/>
                      <a:pt x="403" y="484"/>
                    </a:cubicBezTo>
                    <a:cubicBezTo>
                      <a:pt x="411" y="460"/>
                      <a:pt x="415" y="435"/>
                      <a:pt x="415" y="409"/>
                    </a:cubicBezTo>
                    <a:cubicBezTo>
                      <a:pt x="415" y="398"/>
                      <a:pt x="415" y="388"/>
                      <a:pt x="414" y="378"/>
                    </a:cubicBezTo>
                    <a:cubicBezTo>
                      <a:pt x="413" y="367"/>
                      <a:pt x="412" y="356"/>
                      <a:pt x="410" y="345"/>
                    </a:cubicBezTo>
                    <a:cubicBezTo>
                      <a:pt x="406" y="326"/>
                      <a:pt x="400" y="308"/>
                      <a:pt x="396" y="289"/>
                    </a:cubicBezTo>
                    <a:cubicBezTo>
                      <a:pt x="392" y="271"/>
                      <a:pt x="389" y="253"/>
                      <a:pt x="387" y="235"/>
                    </a:cubicBezTo>
                    <a:cubicBezTo>
                      <a:pt x="385" y="219"/>
                      <a:pt x="384" y="202"/>
                      <a:pt x="383" y="186"/>
                    </a:cubicBezTo>
                    <a:cubicBezTo>
                      <a:pt x="383" y="180"/>
                      <a:pt x="384" y="174"/>
                      <a:pt x="384" y="169"/>
                    </a:cubicBezTo>
                    <a:cubicBezTo>
                      <a:pt x="385" y="161"/>
                      <a:pt x="385" y="153"/>
                      <a:pt x="386" y="145"/>
                    </a:cubicBezTo>
                    <a:cubicBezTo>
                      <a:pt x="389" y="127"/>
                      <a:pt x="393" y="109"/>
                      <a:pt x="401" y="92"/>
                    </a:cubicBezTo>
                    <a:cubicBezTo>
                      <a:pt x="407" y="78"/>
                      <a:pt x="414" y="65"/>
                      <a:pt x="423" y="53"/>
                    </a:cubicBezTo>
                    <a:cubicBezTo>
                      <a:pt x="427" y="48"/>
                      <a:pt x="432" y="43"/>
                      <a:pt x="435" y="38"/>
                    </a:cubicBezTo>
                    <a:cubicBezTo>
                      <a:pt x="439" y="31"/>
                      <a:pt x="437" y="24"/>
                      <a:pt x="431" y="19"/>
                    </a:cubicBezTo>
                    <a:cubicBezTo>
                      <a:pt x="425" y="15"/>
                      <a:pt x="418" y="15"/>
                      <a:pt x="412" y="21"/>
                    </a:cubicBezTo>
                    <a:cubicBezTo>
                      <a:pt x="410" y="22"/>
                      <a:pt x="409" y="25"/>
                      <a:pt x="407" y="26"/>
                    </a:cubicBezTo>
                    <a:cubicBezTo>
                      <a:pt x="397" y="38"/>
                      <a:pt x="388" y="50"/>
                      <a:pt x="381" y="64"/>
                    </a:cubicBezTo>
                    <a:cubicBezTo>
                      <a:pt x="373" y="81"/>
                      <a:pt x="366" y="99"/>
                      <a:pt x="362" y="118"/>
                    </a:cubicBezTo>
                    <a:cubicBezTo>
                      <a:pt x="357" y="138"/>
                      <a:pt x="355" y="158"/>
                      <a:pt x="354" y="178"/>
                    </a:cubicBezTo>
                    <a:cubicBezTo>
                      <a:pt x="353" y="200"/>
                      <a:pt x="354" y="221"/>
                      <a:pt x="358" y="242"/>
                    </a:cubicBezTo>
                    <a:cubicBezTo>
                      <a:pt x="360" y="257"/>
                      <a:pt x="362" y="272"/>
                      <a:pt x="365" y="286"/>
                    </a:cubicBezTo>
                    <a:cubicBezTo>
                      <a:pt x="370" y="312"/>
                      <a:pt x="377" y="337"/>
                      <a:pt x="382" y="362"/>
                    </a:cubicBezTo>
                    <a:cubicBezTo>
                      <a:pt x="385" y="374"/>
                      <a:pt x="385" y="386"/>
                      <a:pt x="386" y="398"/>
                    </a:cubicBezTo>
                    <a:cubicBezTo>
                      <a:pt x="386" y="405"/>
                      <a:pt x="386" y="412"/>
                      <a:pt x="385" y="419"/>
                    </a:cubicBezTo>
                    <a:cubicBezTo>
                      <a:pt x="384" y="431"/>
                      <a:pt x="384" y="443"/>
                      <a:pt x="381" y="455"/>
                    </a:cubicBezTo>
                    <a:cubicBezTo>
                      <a:pt x="375" y="484"/>
                      <a:pt x="363" y="511"/>
                      <a:pt x="345" y="534"/>
                    </a:cubicBezTo>
                    <a:cubicBezTo>
                      <a:pt x="342" y="539"/>
                      <a:pt x="335" y="539"/>
                      <a:pt x="331" y="535"/>
                    </a:cubicBezTo>
                    <a:cubicBezTo>
                      <a:pt x="267" y="472"/>
                      <a:pt x="204" y="408"/>
                      <a:pt x="140" y="344"/>
                    </a:cubicBezTo>
                    <a:cubicBezTo>
                      <a:pt x="137" y="341"/>
                      <a:pt x="138" y="334"/>
                      <a:pt x="141" y="331"/>
                    </a:cubicBezTo>
                    <a:cubicBezTo>
                      <a:pt x="144" y="329"/>
                      <a:pt x="146" y="327"/>
                      <a:pt x="149" y="326"/>
                    </a:cubicBezTo>
                    <a:cubicBezTo>
                      <a:pt x="162" y="315"/>
                      <a:pt x="179" y="310"/>
                      <a:pt x="194" y="304"/>
                    </a:cubicBezTo>
                    <a:cubicBezTo>
                      <a:pt x="197" y="303"/>
                      <a:pt x="202" y="304"/>
                      <a:pt x="204" y="306"/>
                    </a:cubicBezTo>
                    <a:cubicBezTo>
                      <a:pt x="217" y="318"/>
                      <a:pt x="230" y="331"/>
                      <a:pt x="242" y="343"/>
                    </a:cubicBezTo>
                    <a:cubicBezTo>
                      <a:pt x="266" y="367"/>
                      <a:pt x="289" y="390"/>
                      <a:pt x="312" y="413"/>
                    </a:cubicBezTo>
                    <a:cubicBezTo>
                      <a:pt x="321" y="422"/>
                      <a:pt x="331" y="421"/>
                      <a:pt x="337" y="411"/>
                    </a:cubicBezTo>
                    <a:cubicBezTo>
                      <a:pt x="340" y="405"/>
                      <a:pt x="339" y="399"/>
                      <a:pt x="332" y="392"/>
                    </a:cubicBezTo>
                    <a:cubicBezTo>
                      <a:pt x="304" y="364"/>
                      <a:pt x="277" y="337"/>
                      <a:pt x="249" y="309"/>
                    </a:cubicBezTo>
                    <a:cubicBezTo>
                      <a:pt x="243" y="303"/>
                      <a:pt x="243" y="303"/>
                      <a:pt x="246" y="295"/>
                    </a:cubicBezTo>
                    <a:cubicBezTo>
                      <a:pt x="247" y="293"/>
                      <a:pt x="248" y="292"/>
                      <a:pt x="250" y="292"/>
                    </a:cubicBezTo>
                    <a:cubicBezTo>
                      <a:pt x="259" y="292"/>
                      <a:pt x="268" y="291"/>
                      <a:pt x="277" y="291"/>
                    </a:cubicBezTo>
                    <a:cubicBezTo>
                      <a:pt x="290" y="291"/>
                      <a:pt x="302" y="292"/>
                      <a:pt x="314" y="293"/>
                    </a:cubicBezTo>
                    <a:cubicBezTo>
                      <a:pt x="322" y="293"/>
                      <a:pt x="328" y="288"/>
                      <a:pt x="328" y="281"/>
                    </a:cubicBezTo>
                    <a:cubicBezTo>
                      <a:pt x="330" y="272"/>
                      <a:pt x="323" y="266"/>
                      <a:pt x="316" y="265"/>
                    </a:cubicBezTo>
                    <a:cubicBezTo>
                      <a:pt x="307" y="263"/>
                      <a:pt x="297" y="262"/>
                      <a:pt x="288" y="262"/>
                    </a:cubicBezTo>
                    <a:cubicBezTo>
                      <a:pt x="275" y="262"/>
                      <a:pt x="262" y="262"/>
                      <a:pt x="249" y="263"/>
                    </a:cubicBezTo>
                    <a:cubicBezTo>
                      <a:pt x="244" y="263"/>
                      <a:pt x="240" y="263"/>
                      <a:pt x="236" y="264"/>
                    </a:cubicBezTo>
                    <a:cubicBezTo>
                      <a:pt x="218" y="267"/>
                      <a:pt x="198" y="269"/>
                      <a:pt x="181" y="277"/>
                    </a:cubicBezTo>
                    <a:cubicBezTo>
                      <a:pt x="167" y="284"/>
                      <a:pt x="154" y="290"/>
                      <a:pt x="141" y="297"/>
                    </a:cubicBezTo>
                    <a:cubicBezTo>
                      <a:pt x="131" y="302"/>
                      <a:pt x="122" y="309"/>
                      <a:pt x="113" y="316"/>
                    </a:cubicBezTo>
                    <a:cubicBezTo>
                      <a:pt x="102" y="326"/>
                      <a:pt x="92" y="336"/>
                      <a:pt x="83" y="348"/>
                    </a:cubicBezTo>
                    <a:cubicBezTo>
                      <a:pt x="76" y="357"/>
                      <a:pt x="70" y="366"/>
                      <a:pt x="65" y="375"/>
                    </a:cubicBezTo>
                    <a:cubicBezTo>
                      <a:pt x="59" y="387"/>
                      <a:pt x="54" y="400"/>
                      <a:pt x="49" y="413"/>
                    </a:cubicBezTo>
                    <a:cubicBezTo>
                      <a:pt x="43" y="427"/>
                      <a:pt x="40" y="442"/>
                      <a:pt x="39" y="457"/>
                    </a:cubicBezTo>
                    <a:cubicBezTo>
                      <a:pt x="37" y="468"/>
                      <a:pt x="36" y="480"/>
                      <a:pt x="36" y="491"/>
                    </a:cubicBezTo>
                    <a:cubicBezTo>
                      <a:pt x="35" y="501"/>
                      <a:pt x="36" y="511"/>
                      <a:pt x="37" y="520"/>
                    </a:cubicBezTo>
                    <a:cubicBezTo>
                      <a:pt x="39" y="535"/>
                      <a:pt x="40" y="550"/>
                      <a:pt x="43" y="565"/>
                    </a:cubicBezTo>
                    <a:cubicBezTo>
                      <a:pt x="48" y="593"/>
                      <a:pt x="58" y="620"/>
                      <a:pt x="62" y="649"/>
                    </a:cubicBezTo>
                    <a:cubicBezTo>
                      <a:pt x="64" y="664"/>
                      <a:pt x="66" y="680"/>
                      <a:pt x="67" y="696"/>
                    </a:cubicBezTo>
                    <a:cubicBezTo>
                      <a:pt x="68" y="710"/>
                      <a:pt x="67" y="724"/>
                      <a:pt x="66" y="738"/>
                    </a:cubicBezTo>
                    <a:cubicBezTo>
                      <a:pt x="66" y="745"/>
                      <a:pt x="65" y="752"/>
                      <a:pt x="64" y="759"/>
                    </a:cubicBezTo>
                    <a:cubicBezTo>
                      <a:pt x="61" y="776"/>
                      <a:pt x="57" y="792"/>
                      <a:pt x="51" y="807"/>
                    </a:cubicBezTo>
                    <a:cubicBezTo>
                      <a:pt x="45" y="821"/>
                      <a:pt x="38" y="834"/>
                      <a:pt x="29" y="846"/>
                    </a:cubicBezTo>
                    <a:cubicBezTo>
                      <a:pt x="25" y="851"/>
                      <a:pt x="20" y="856"/>
                      <a:pt x="17" y="862"/>
                    </a:cubicBezTo>
                    <a:cubicBezTo>
                      <a:pt x="13" y="868"/>
                      <a:pt x="14" y="874"/>
                      <a:pt x="19" y="879"/>
                    </a:cubicBezTo>
                    <a:cubicBezTo>
                      <a:pt x="24" y="885"/>
                      <a:pt x="30" y="886"/>
                      <a:pt x="36" y="882"/>
                    </a:cubicBezTo>
                    <a:cubicBezTo>
                      <a:pt x="41" y="878"/>
                      <a:pt x="44" y="873"/>
                      <a:pt x="48" y="869"/>
                    </a:cubicBezTo>
                    <a:cubicBezTo>
                      <a:pt x="63" y="852"/>
                      <a:pt x="73" y="832"/>
                      <a:pt x="81" y="812"/>
                    </a:cubicBezTo>
                    <a:cubicBezTo>
                      <a:pt x="87" y="795"/>
                      <a:pt x="92" y="778"/>
                      <a:pt x="94" y="760"/>
                    </a:cubicBezTo>
                    <a:cubicBezTo>
                      <a:pt x="95" y="746"/>
                      <a:pt x="96" y="732"/>
                      <a:pt x="97" y="717"/>
                    </a:cubicBezTo>
                    <a:cubicBezTo>
                      <a:pt x="98" y="698"/>
                      <a:pt x="96" y="680"/>
                      <a:pt x="94" y="661"/>
                    </a:cubicBezTo>
                    <a:cubicBezTo>
                      <a:pt x="92" y="648"/>
                      <a:pt x="90" y="635"/>
                      <a:pt x="87" y="622"/>
                    </a:cubicBezTo>
                    <a:cubicBezTo>
                      <a:pt x="83" y="601"/>
                      <a:pt x="77" y="580"/>
                      <a:pt x="72" y="559"/>
                    </a:cubicBezTo>
                    <a:cubicBezTo>
                      <a:pt x="68" y="542"/>
                      <a:pt x="66" y="524"/>
                      <a:pt x="65" y="506"/>
                    </a:cubicBezTo>
                    <a:cubicBezTo>
                      <a:pt x="65" y="497"/>
                      <a:pt x="66" y="487"/>
                      <a:pt x="66" y="477"/>
                    </a:cubicBezTo>
                    <a:cubicBezTo>
                      <a:pt x="66" y="462"/>
                      <a:pt x="70" y="447"/>
                      <a:pt x="73" y="432"/>
                    </a:cubicBezTo>
                    <a:cubicBezTo>
                      <a:pt x="79" y="408"/>
                      <a:pt x="90" y="387"/>
                      <a:pt x="105" y="367"/>
                    </a:cubicBezTo>
                    <a:cubicBezTo>
                      <a:pt x="108" y="363"/>
                      <a:pt x="115" y="363"/>
                      <a:pt x="119" y="366"/>
                    </a:cubicBezTo>
                    <a:cubicBezTo>
                      <a:pt x="140" y="387"/>
                      <a:pt x="161" y="408"/>
                      <a:pt x="182" y="429"/>
                    </a:cubicBezTo>
                    <a:cubicBezTo>
                      <a:pt x="225" y="471"/>
                      <a:pt x="267" y="513"/>
                      <a:pt x="309" y="556"/>
                    </a:cubicBezTo>
                    <a:cubicBezTo>
                      <a:pt x="314" y="560"/>
                      <a:pt x="313" y="566"/>
                      <a:pt x="308" y="570"/>
                    </a:cubicBezTo>
                    <a:cubicBezTo>
                      <a:pt x="293" y="582"/>
                      <a:pt x="276" y="589"/>
                      <a:pt x="258" y="596"/>
                    </a:cubicBezTo>
                    <a:cubicBezTo>
                      <a:pt x="253" y="598"/>
                      <a:pt x="248" y="597"/>
                      <a:pt x="244" y="593"/>
                    </a:cubicBezTo>
                    <a:cubicBezTo>
                      <a:pt x="210" y="558"/>
                      <a:pt x="175" y="523"/>
                      <a:pt x="140" y="488"/>
                    </a:cubicBezTo>
                    <a:cubicBezTo>
                      <a:pt x="139" y="488"/>
                      <a:pt x="138" y="487"/>
                      <a:pt x="137" y="486"/>
                    </a:cubicBezTo>
                    <a:cubicBezTo>
                      <a:pt x="128" y="477"/>
                      <a:pt x="118" y="480"/>
                      <a:pt x="113" y="489"/>
                    </a:cubicBezTo>
                    <a:cubicBezTo>
                      <a:pt x="110" y="494"/>
                      <a:pt x="111" y="501"/>
                      <a:pt x="117" y="508"/>
                    </a:cubicBezTo>
                    <a:cubicBezTo>
                      <a:pt x="146" y="536"/>
                      <a:pt x="174" y="565"/>
                      <a:pt x="203" y="593"/>
                    </a:cubicBezTo>
                    <a:cubicBezTo>
                      <a:pt x="206" y="597"/>
                      <a:pt x="207" y="600"/>
                      <a:pt x="205" y="604"/>
                    </a:cubicBezTo>
                    <a:cubicBezTo>
                      <a:pt x="203" y="605"/>
                      <a:pt x="202" y="608"/>
                      <a:pt x="201" y="608"/>
                    </a:cubicBezTo>
                    <a:cubicBezTo>
                      <a:pt x="186" y="608"/>
                      <a:pt x="171" y="608"/>
                      <a:pt x="157" y="608"/>
                    </a:cubicBezTo>
                    <a:cubicBezTo>
                      <a:pt x="152" y="608"/>
                      <a:pt x="147" y="607"/>
                      <a:pt x="142" y="606"/>
                    </a:cubicBezTo>
                    <a:cubicBezTo>
                      <a:pt x="133" y="605"/>
                      <a:pt x="127" y="608"/>
                      <a:pt x="124" y="615"/>
                    </a:cubicBezTo>
                    <a:cubicBezTo>
                      <a:pt x="119" y="625"/>
                      <a:pt x="126" y="635"/>
                      <a:pt x="138" y="636"/>
                    </a:cubicBezTo>
                    <a:cubicBezTo>
                      <a:pt x="151" y="637"/>
                      <a:pt x="164" y="638"/>
                      <a:pt x="177" y="639"/>
                    </a:cubicBezTo>
                    <a:close/>
                  </a:path>
                </a:pathLst>
              </a:custGeom>
              <a:solidFill>
                <a:srgbClr val="1EA3B5"/>
              </a:solidFill>
              <a:ln cap="flat" cmpd="sng" w="9525">
                <a:solidFill>
                  <a:srgbClr val="1EA3B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5" name="Google Shape;1175;p110"/>
              <p:cNvSpPr/>
              <p:nvPr/>
            </p:nvSpPr>
            <p:spPr>
              <a:xfrm>
                <a:off x="3097213" y="2944813"/>
                <a:ext cx="842963" cy="630238"/>
              </a:xfrm>
              <a:custGeom>
                <a:rect b="b" l="l" r="r" t="t"/>
                <a:pathLst>
                  <a:path extrusionOk="0" h="193" w="258">
                    <a:moveTo>
                      <a:pt x="149" y="58"/>
                    </a:moveTo>
                    <a:cubicBezTo>
                      <a:pt x="157" y="66"/>
                      <a:pt x="164" y="73"/>
                      <a:pt x="172" y="79"/>
                    </a:cubicBezTo>
                    <a:cubicBezTo>
                      <a:pt x="173" y="80"/>
                      <a:pt x="174" y="81"/>
                      <a:pt x="175" y="82"/>
                    </a:cubicBezTo>
                    <a:cubicBezTo>
                      <a:pt x="194" y="101"/>
                      <a:pt x="213" y="120"/>
                      <a:pt x="232" y="139"/>
                    </a:cubicBezTo>
                    <a:cubicBezTo>
                      <a:pt x="238" y="145"/>
                      <a:pt x="242" y="152"/>
                      <a:pt x="242" y="161"/>
                    </a:cubicBezTo>
                    <a:cubicBezTo>
                      <a:pt x="243" y="169"/>
                      <a:pt x="239" y="177"/>
                      <a:pt x="232" y="183"/>
                    </a:cubicBezTo>
                    <a:cubicBezTo>
                      <a:pt x="219" y="193"/>
                      <a:pt x="206" y="191"/>
                      <a:pt x="195" y="180"/>
                    </a:cubicBezTo>
                    <a:cubicBezTo>
                      <a:pt x="171" y="156"/>
                      <a:pt x="147" y="132"/>
                      <a:pt x="123" y="109"/>
                    </a:cubicBezTo>
                    <a:cubicBezTo>
                      <a:pt x="113" y="98"/>
                      <a:pt x="103" y="88"/>
                      <a:pt x="93" y="77"/>
                    </a:cubicBezTo>
                    <a:cubicBezTo>
                      <a:pt x="90" y="74"/>
                      <a:pt x="87" y="75"/>
                      <a:pt x="83" y="77"/>
                    </a:cubicBezTo>
                    <a:cubicBezTo>
                      <a:pt x="70" y="83"/>
                      <a:pt x="59" y="93"/>
                      <a:pt x="47" y="102"/>
                    </a:cubicBezTo>
                    <a:cubicBezTo>
                      <a:pt x="39" y="108"/>
                      <a:pt x="30" y="109"/>
                      <a:pt x="20" y="106"/>
                    </a:cubicBezTo>
                    <a:cubicBezTo>
                      <a:pt x="9" y="102"/>
                      <a:pt x="0" y="89"/>
                      <a:pt x="3" y="76"/>
                    </a:cubicBezTo>
                    <a:cubicBezTo>
                      <a:pt x="5" y="67"/>
                      <a:pt x="10" y="61"/>
                      <a:pt x="17" y="56"/>
                    </a:cubicBezTo>
                    <a:cubicBezTo>
                      <a:pt x="25" y="49"/>
                      <a:pt x="34" y="43"/>
                      <a:pt x="43" y="37"/>
                    </a:cubicBezTo>
                    <a:cubicBezTo>
                      <a:pt x="61" y="26"/>
                      <a:pt x="80" y="18"/>
                      <a:pt x="101" y="12"/>
                    </a:cubicBezTo>
                    <a:cubicBezTo>
                      <a:pt x="117" y="7"/>
                      <a:pt x="134" y="5"/>
                      <a:pt x="151" y="2"/>
                    </a:cubicBezTo>
                    <a:cubicBezTo>
                      <a:pt x="156" y="1"/>
                      <a:pt x="161" y="1"/>
                      <a:pt x="167" y="1"/>
                    </a:cubicBezTo>
                    <a:cubicBezTo>
                      <a:pt x="173" y="1"/>
                      <a:pt x="180" y="0"/>
                      <a:pt x="186" y="0"/>
                    </a:cubicBezTo>
                    <a:cubicBezTo>
                      <a:pt x="200" y="1"/>
                      <a:pt x="214" y="1"/>
                      <a:pt x="228" y="2"/>
                    </a:cubicBezTo>
                    <a:cubicBezTo>
                      <a:pt x="239" y="3"/>
                      <a:pt x="249" y="9"/>
                      <a:pt x="253" y="21"/>
                    </a:cubicBezTo>
                    <a:cubicBezTo>
                      <a:pt x="258" y="36"/>
                      <a:pt x="248" y="55"/>
                      <a:pt x="232" y="56"/>
                    </a:cubicBezTo>
                    <a:cubicBezTo>
                      <a:pt x="223" y="56"/>
                      <a:pt x="214" y="55"/>
                      <a:pt x="205" y="55"/>
                    </a:cubicBezTo>
                    <a:cubicBezTo>
                      <a:pt x="195" y="55"/>
                      <a:pt x="184" y="56"/>
                      <a:pt x="174" y="56"/>
                    </a:cubicBezTo>
                    <a:cubicBezTo>
                      <a:pt x="168" y="56"/>
                      <a:pt x="163" y="56"/>
                      <a:pt x="157" y="57"/>
                    </a:cubicBezTo>
                    <a:cubicBezTo>
                      <a:pt x="155" y="57"/>
                      <a:pt x="153" y="58"/>
                      <a:pt x="149" y="58"/>
                    </a:cubicBezTo>
                    <a:close/>
                    <a:moveTo>
                      <a:pt x="165" y="14"/>
                    </a:moveTo>
                    <a:cubicBezTo>
                      <a:pt x="165" y="14"/>
                      <a:pt x="165" y="14"/>
                      <a:pt x="164" y="13"/>
                    </a:cubicBezTo>
                    <a:cubicBezTo>
                      <a:pt x="156" y="14"/>
                      <a:pt x="148" y="16"/>
                      <a:pt x="140" y="17"/>
                    </a:cubicBezTo>
                    <a:cubicBezTo>
                      <a:pt x="123" y="18"/>
                      <a:pt x="107" y="23"/>
                      <a:pt x="90" y="28"/>
                    </a:cubicBezTo>
                    <a:cubicBezTo>
                      <a:pt x="72" y="34"/>
                      <a:pt x="55" y="42"/>
                      <a:pt x="39" y="54"/>
                    </a:cubicBezTo>
                    <a:cubicBezTo>
                      <a:pt x="33" y="59"/>
                      <a:pt x="26" y="65"/>
                      <a:pt x="20" y="70"/>
                    </a:cubicBezTo>
                    <a:cubicBezTo>
                      <a:pt x="13" y="77"/>
                      <a:pt x="13" y="88"/>
                      <a:pt x="22" y="93"/>
                    </a:cubicBezTo>
                    <a:cubicBezTo>
                      <a:pt x="29" y="97"/>
                      <a:pt x="34" y="96"/>
                      <a:pt x="42" y="90"/>
                    </a:cubicBezTo>
                    <a:cubicBezTo>
                      <a:pt x="55" y="79"/>
                      <a:pt x="68" y="69"/>
                      <a:pt x="84" y="62"/>
                    </a:cubicBezTo>
                    <a:cubicBezTo>
                      <a:pt x="90" y="60"/>
                      <a:pt x="93" y="60"/>
                      <a:pt x="97" y="65"/>
                    </a:cubicBezTo>
                    <a:cubicBezTo>
                      <a:pt x="104" y="71"/>
                      <a:pt x="110" y="77"/>
                      <a:pt x="116" y="83"/>
                    </a:cubicBezTo>
                    <a:cubicBezTo>
                      <a:pt x="132" y="99"/>
                      <a:pt x="149" y="116"/>
                      <a:pt x="165" y="132"/>
                    </a:cubicBezTo>
                    <a:cubicBezTo>
                      <a:pt x="178" y="145"/>
                      <a:pt x="190" y="158"/>
                      <a:pt x="203" y="171"/>
                    </a:cubicBezTo>
                    <a:cubicBezTo>
                      <a:pt x="211" y="179"/>
                      <a:pt x="223" y="178"/>
                      <a:pt x="228" y="169"/>
                    </a:cubicBezTo>
                    <a:cubicBezTo>
                      <a:pt x="232" y="163"/>
                      <a:pt x="230" y="155"/>
                      <a:pt x="224" y="149"/>
                    </a:cubicBezTo>
                    <a:cubicBezTo>
                      <a:pt x="213" y="138"/>
                      <a:pt x="202" y="128"/>
                      <a:pt x="191" y="117"/>
                    </a:cubicBezTo>
                    <a:cubicBezTo>
                      <a:pt x="173" y="99"/>
                      <a:pt x="155" y="81"/>
                      <a:pt x="137" y="63"/>
                    </a:cubicBezTo>
                    <a:cubicBezTo>
                      <a:pt x="131" y="57"/>
                      <a:pt x="131" y="56"/>
                      <a:pt x="134" y="49"/>
                    </a:cubicBezTo>
                    <a:cubicBezTo>
                      <a:pt x="135" y="48"/>
                      <a:pt x="137" y="47"/>
                      <a:pt x="138" y="47"/>
                    </a:cubicBezTo>
                    <a:cubicBezTo>
                      <a:pt x="146" y="46"/>
                      <a:pt x="155" y="45"/>
                      <a:pt x="163" y="44"/>
                    </a:cubicBezTo>
                    <a:cubicBezTo>
                      <a:pt x="172" y="43"/>
                      <a:pt x="182" y="43"/>
                      <a:pt x="191" y="42"/>
                    </a:cubicBezTo>
                    <a:cubicBezTo>
                      <a:pt x="197" y="42"/>
                      <a:pt x="203" y="43"/>
                      <a:pt x="209" y="43"/>
                    </a:cubicBezTo>
                    <a:cubicBezTo>
                      <a:pt x="212" y="43"/>
                      <a:pt x="214" y="44"/>
                      <a:pt x="216" y="44"/>
                    </a:cubicBezTo>
                    <a:cubicBezTo>
                      <a:pt x="222" y="44"/>
                      <a:pt x="227" y="45"/>
                      <a:pt x="232" y="44"/>
                    </a:cubicBezTo>
                    <a:cubicBezTo>
                      <a:pt x="240" y="41"/>
                      <a:pt x="243" y="36"/>
                      <a:pt x="242" y="27"/>
                    </a:cubicBezTo>
                    <a:cubicBezTo>
                      <a:pt x="241" y="21"/>
                      <a:pt x="235" y="15"/>
                      <a:pt x="228" y="15"/>
                    </a:cubicBezTo>
                    <a:cubicBezTo>
                      <a:pt x="212" y="14"/>
                      <a:pt x="196" y="13"/>
                      <a:pt x="180" y="13"/>
                    </a:cubicBezTo>
                    <a:cubicBezTo>
                      <a:pt x="175" y="13"/>
                      <a:pt x="170" y="14"/>
                      <a:pt x="165" y="14"/>
                    </a:cubicBezTo>
                    <a:close/>
                  </a:path>
                </a:pathLst>
              </a:custGeom>
              <a:solidFill>
                <a:srgbClr val="1EA3B5"/>
              </a:solidFill>
              <a:ln cap="flat" cmpd="sng" w="9525">
                <a:solidFill>
                  <a:srgbClr val="1EA3B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6" name="Google Shape;1176;p110"/>
              <p:cNvSpPr/>
              <p:nvPr/>
            </p:nvSpPr>
            <p:spPr>
              <a:xfrm>
                <a:off x="5187951" y="1587500"/>
                <a:ext cx="855663" cy="611188"/>
              </a:xfrm>
              <a:custGeom>
                <a:rect b="b" l="l" r="r" t="t"/>
                <a:pathLst>
                  <a:path extrusionOk="0" h="187" w="262">
                    <a:moveTo>
                      <a:pt x="92" y="131"/>
                    </a:moveTo>
                    <a:cubicBezTo>
                      <a:pt x="91" y="129"/>
                      <a:pt x="90" y="128"/>
                      <a:pt x="89" y="127"/>
                    </a:cubicBezTo>
                    <a:cubicBezTo>
                      <a:pt x="63" y="101"/>
                      <a:pt x="38" y="76"/>
                      <a:pt x="12" y="51"/>
                    </a:cubicBezTo>
                    <a:cubicBezTo>
                      <a:pt x="4" y="42"/>
                      <a:pt x="0" y="33"/>
                      <a:pt x="3" y="21"/>
                    </a:cubicBezTo>
                    <a:cubicBezTo>
                      <a:pt x="4" y="14"/>
                      <a:pt x="14" y="4"/>
                      <a:pt x="22" y="2"/>
                    </a:cubicBezTo>
                    <a:cubicBezTo>
                      <a:pt x="33" y="0"/>
                      <a:pt x="42" y="3"/>
                      <a:pt x="50" y="11"/>
                    </a:cubicBezTo>
                    <a:cubicBezTo>
                      <a:pt x="73" y="34"/>
                      <a:pt x="96" y="56"/>
                      <a:pt x="118" y="79"/>
                    </a:cubicBezTo>
                    <a:cubicBezTo>
                      <a:pt x="131" y="91"/>
                      <a:pt x="143" y="103"/>
                      <a:pt x="155" y="116"/>
                    </a:cubicBezTo>
                    <a:cubicBezTo>
                      <a:pt x="157" y="118"/>
                      <a:pt x="159" y="118"/>
                      <a:pt x="162" y="117"/>
                    </a:cubicBezTo>
                    <a:cubicBezTo>
                      <a:pt x="180" y="111"/>
                      <a:pt x="196" y="101"/>
                      <a:pt x="211" y="88"/>
                    </a:cubicBezTo>
                    <a:cubicBezTo>
                      <a:pt x="224" y="77"/>
                      <a:pt x="239" y="77"/>
                      <a:pt x="251" y="88"/>
                    </a:cubicBezTo>
                    <a:cubicBezTo>
                      <a:pt x="262" y="99"/>
                      <a:pt x="262" y="116"/>
                      <a:pt x="249" y="127"/>
                    </a:cubicBezTo>
                    <a:cubicBezTo>
                      <a:pt x="237" y="139"/>
                      <a:pt x="223" y="149"/>
                      <a:pt x="207" y="157"/>
                    </a:cubicBezTo>
                    <a:cubicBezTo>
                      <a:pt x="189" y="167"/>
                      <a:pt x="169" y="174"/>
                      <a:pt x="148" y="178"/>
                    </a:cubicBezTo>
                    <a:cubicBezTo>
                      <a:pt x="134" y="181"/>
                      <a:pt x="121" y="183"/>
                      <a:pt x="107" y="185"/>
                    </a:cubicBezTo>
                    <a:cubicBezTo>
                      <a:pt x="93" y="186"/>
                      <a:pt x="80" y="187"/>
                      <a:pt x="66" y="187"/>
                    </a:cubicBezTo>
                    <a:cubicBezTo>
                      <a:pt x="54" y="187"/>
                      <a:pt x="40" y="186"/>
                      <a:pt x="28" y="184"/>
                    </a:cubicBezTo>
                    <a:cubicBezTo>
                      <a:pt x="8" y="181"/>
                      <a:pt x="0" y="156"/>
                      <a:pt x="13" y="141"/>
                    </a:cubicBezTo>
                    <a:cubicBezTo>
                      <a:pt x="19" y="132"/>
                      <a:pt x="28" y="131"/>
                      <a:pt x="37" y="131"/>
                    </a:cubicBezTo>
                    <a:cubicBezTo>
                      <a:pt x="53" y="131"/>
                      <a:pt x="68" y="132"/>
                      <a:pt x="83" y="132"/>
                    </a:cubicBezTo>
                    <a:cubicBezTo>
                      <a:pt x="86" y="132"/>
                      <a:pt x="89" y="131"/>
                      <a:pt x="92" y="131"/>
                    </a:cubicBezTo>
                    <a:close/>
                    <a:moveTo>
                      <a:pt x="75" y="173"/>
                    </a:moveTo>
                    <a:cubicBezTo>
                      <a:pt x="94" y="174"/>
                      <a:pt x="112" y="173"/>
                      <a:pt x="130" y="170"/>
                    </a:cubicBezTo>
                    <a:cubicBezTo>
                      <a:pt x="154" y="166"/>
                      <a:pt x="177" y="158"/>
                      <a:pt x="199" y="147"/>
                    </a:cubicBezTo>
                    <a:cubicBezTo>
                      <a:pt x="213" y="140"/>
                      <a:pt x="227" y="130"/>
                      <a:pt x="240" y="120"/>
                    </a:cubicBezTo>
                    <a:cubicBezTo>
                      <a:pt x="245" y="115"/>
                      <a:pt x="248" y="107"/>
                      <a:pt x="246" y="102"/>
                    </a:cubicBezTo>
                    <a:cubicBezTo>
                      <a:pt x="241" y="92"/>
                      <a:pt x="230" y="90"/>
                      <a:pt x="222" y="95"/>
                    </a:cubicBezTo>
                    <a:cubicBezTo>
                      <a:pt x="216" y="99"/>
                      <a:pt x="212" y="104"/>
                      <a:pt x="206" y="108"/>
                    </a:cubicBezTo>
                    <a:cubicBezTo>
                      <a:pt x="192" y="118"/>
                      <a:pt x="177" y="125"/>
                      <a:pt x="161" y="131"/>
                    </a:cubicBezTo>
                    <a:cubicBezTo>
                      <a:pt x="157" y="132"/>
                      <a:pt x="153" y="131"/>
                      <a:pt x="150" y="128"/>
                    </a:cubicBezTo>
                    <a:cubicBezTo>
                      <a:pt x="135" y="113"/>
                      <a:pt x="119" y="98"/>
                      <a:pt x="103" y="82"/>
                    </a:cubicBezTo>
                    <a:cubicBezTo>
                      <a:pt x="82" y="61"/>
                      <a:pt x="61" y="40"/>
                      <a:pt x="40" y="19"/>
                    </a:cubicBezTo>
                    <a:cubicBezTo>
                      <a:pt x="32" y="11"/>
                      <a:pt x="23" y="12"/>
                      <a:pt x="17" y="21"/>
                    </a:cubicBezTo>
                    <a:cubicBezTo>
                      <a:pt x="13" y="27"/>
                      <a:pt x="14" y="35"/>
                      <a:pt x="20" y="41"/>
                    </a:cubicBezTo>
                    <a:cubicBezTo>
                      <a:pt x="49" y="70"/>
                      <a:pt x="78" y="98"/>
                      <a:pt x="106" y="127"/>
                    </a:cubicBezTo>
                    <a:cubicBezTo>
                      <a:pt x="112" y="133"/>
                      <a:pt x="112" y="133"/>
                      <a:pt x="109" y="141"/>
                    </a:cubicBezTo>
                    <a:cubicBezTo>
                      <a:pt x="108" y="142"/>
                      <a:pt x="107" y="143"/>
                      <a:pt x="106" y="143"/>
                    </a:cubicBezTo>
                    <a:cubicBezTo>
                      <a:pt x="92" y="144"/>
                      <a:pt x="79" y="145"/>
                      <a:pt x="66" y="145"/>
                    </a:cubicBezTo>
                    <a:cubicBezTo>
                      <a:pt x="55" y="145"/>
                      <a:pt x="44" y="143"/>
                      <a:pt x="34" y="143"/>
                    </a:cubicBezTo>
                    <a:cubicBezTo>
                      <a:pt x="24" y="143"/>
                      <a:pt x="17" y="152"/>
                      <a:pt x="19" y="161"/>
                    </a:cubicBezTo>
                    <a:cubicBezTo>
                      <a:pt x="22" y="170"/>
                      <a:pt x="27" y="172"/>
                      <a:pt x="36" y="173"/>
                    </a:cubicBezTo>
                    <a:cubicBezTo>
                      <a:pt x="49" y="174"/>
                      <a:pt x="62" y="173"/>
                      <a:pt x="75" y="173"/>
                    </a:cubicBezTo>
                    <a:close/>
                  </a:path>
                </a:pathLst>
              </a:custGeom>
              <a:solidFill>
                <a:srgbClr val="1EA3B5"/>
              </a:solidFill>
              <a:ln cap="flat" cmpd="sng" w="9525">
                <a:solidFill>
                  <a:srgbClr val="1EA3B5"/>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
        <p:nvSpPr>
          <p:cNvPr id="1177" name="Google Shape;1177;p110"/>
          <p:cNvSpPr/>
          <p:nvPr/>
        </p:nvSpPr>
        <p:spPr>
          <a:xfrm>
            <a:off x="6045625" y="3272800"/>
            <a:ext cx="2795700" cy="1158300"/>
          </a:xfrm>
          <a:prstGeom prst="rect">
            <a:avLst/>
          </a:prstGeom>
          <a:noFill/>
          <a:ln>
            <a:noFill/>
          </a:ln>
        </p:spPr>
        <p:txBody>
          <a:bodyPr anchorCtr="0" anchor="t" bIns="45700" lIns="91425" spcFirstLastPara="1" rIns="91425" wrap="square" tIns="45700">
            <a:noAutofit/>
          </a:bodyPr>
          <a:lstStyle/>
          <a:p>
            <a:pPr indent="-139700" lvl="0" marL="114300" marR="0" rtl="0" algn="l">
              <a:lnSpc>
                <a:spcPct val="90000"/>
              </a:lnSpc>
              <a:spcBef>
                <a:spcPts val="0"/>
              </a:spcBef>
              <a:spcAft>
                <a:spcPts val="0"/>
              </a:spcAft>
              <a:buClr>
                <a:srgbClr val="FFFFFF"/>
              </a:buClr>
              <a:buSzPts val="1200"/>
              <a:buFont typeface="Barlow"/>
              <a:buChar char="•"/>
            </a:pPr>
            <a:r>
              <a:rPr lang="en" sz="1450">
                <a:solidFill>
                  <a:srgbClr val="FFFFFF"/>
                </a:solidFill>
                <a:latin typeface="Barlow SemiBold"/>
                <a:ea typeface="Barlow SemiBold"/>
                <a:cs typeface="Barlow SemiBold"/>
                <a:sym typeface="Barlow SemiBold"/>
              </a:rPr>
              <a:t>Recommendation Engines</a:t>
            </a:r>
            <a:endParaRPr sz="1450">
              <a:solidFill>
                <a:srgbClr val="FFFFFF"/>
              </a:solidFill>
              <a:latin typeface="Barlow SemiBold"/>
              <a:ea typeface="Barlow SemiBold"/>
              <a:cs typeface="Barlow SemiBold"/>
              <a:sym typeface="Barlow SemiBold"/>
            </a:endParaRPr>
          </a:p>
          <a:p>
            <a:pPr indent="-139700" lvl="0" marL="114300" marR="0" rtl="0" algn="l">
              <a:lnSpc>
                <a:spcPct val="90000"/>
              </a:lnSpc>
              <a:spcBef>
                <a:spcPts val="200"/>
              </a:spcBef>
              <a:spcAft>
                <a:spcPts val="0"/>
              </a:spcAft>
              <a:buClr>
                <a:srgbClr val="FFFFFF"/>
              </a:buClr>
              <a:buSzPts val="1200"/>
              <a:buFont typeface="Barlow"/>
              <a:buChar char="•"/>
            </a:pPr>
            <a:r>
              <a:rPr lang="en" sz="1450">
                <a:solidFill>
                  <a:srgbClr val="FFFFFF"/>
                </a:solidFill>
                <a:latin typeface="Barlow SemiBold"/>
                <a:ea typeface="Barlow SemiBold"/>
                <a:cs typeface="Barlow SemiBold"/>
                <a:sym typeface="Barlow SemiBold"/>
              </a:rPr>
              <a:t>Risk, Fraud Detection</a:t>
            </a:r>
            <a:endParaRPr sz="1450">
              <a:solidFill>
                <a:srgbClr val="FFFFFF"/>
              </a:solidFill>
              <a:latin typeface="Barlow SemiBold"/>
              <a:ea typeface="Barlow SemiBold"/>
              <a:cs typeface="Barlow SemiBold"/>
              <a:sym typeface="Barlow SemiBold"/>
            </a:endParaRPr>
          </a:p>
          <a:p>
            <a:pPr indent="-139700" lvl="0" marL="114300" marR="0" rtl="0" algn="l">
              <a:lnSpc>
                <a:spcPct val="90000"/>
              </a:lnSpc>
              <a:spcBef>
                <a:spcPts val="200"/>
              </a:spcBef>
              <a:spcAft>
                <a:spcPts val="0"/>
              </a:spcAft>
              <a:buClr>
                <a:srgbClr val="FFFFFF"/>
              </a:buClr>
              <a:buSzPts val="1200"/>
              <a:buFont typeface="Barlow"/>
              <a:buChar char="•"/>
            </a:pPr>
            <a:r>
              <a:rPr lang="en" sz="1450">
                <a:solidFill>
                  <a:srgbClr val="FFFFFF"/>
                </a:solidFill>
                <a:latin typeface="Barlow SemiBold"/>
                <a:ea typeface="Barlow SemiBold"/>
                <a:cs typeface="Barlow SemiBold"/>
                <a:sym typeface="Barlow SemiBold"/>
              </a:rPr>
              <a:t>IoT &amp; Predictive Maintenance</a:t>
            </a:r>
            <a:endParaRPr sz="1450">
              <a:solidFill>
                <a:srgbClr val="FFFFFF"/>
              </a:solidFill>
              <a:latin typeface="Barlow SemiBold"/>
              <a:ea typeface="Barlow SemiBold"/>
              <a:cs typeface="Barlow SemiBold"/>
              <a:sym typeface="Barlow SemiBold"/>
            </a:endParaRPr>
          </a:p>
          <a:p>
            <a:pPr indent="-139700" lvl="0" marL="114300" marR="0" rtl="0" algn="l">
              <a:lnSpc>
                <a:spcPct val="90000"/>
              </a:lnSpc>
              <a:spcBef>
                <a:spcPts val="200"/>
              </a:spcBef>
              <a:spcAft>
                <a:spcPts val="0"/>
              </a:spcAft>
              <a:buClr>
                <a:srgbClr val="FFFFFF"/>
              </a:buClr>
              <a:buSzPts val="1200"/>
              <a:buFont typeface="Barlow"/>
              <a:buChar char="•"/>
            </a:pPr>
            <a:r>
              <a:rPr lang="en" sz="1450">
                <a:solidFill>
                  <a:srgbClr val="FFFFFF"/>
                </a:solidFill>
                <a:latin typeface="Barlow SemiBold"/>
                <a:ea typeface="Barlow SemiBold"/>
                <a:cs typeface="Barlow SemiBold"/>
                <a:sym typeface="Barlow SemiBold"/>
              </a:rPr>
              <a:t>Genomics &amp; DNA Sequencing</a:t>
            </a:r>
            <a:endParaRPr sz="1200">
              <a:solidFill>
                <a:srgbClr val="FFFFFF"/>
              </a:solidFill>
              <a:latin typeface="Barlow"/>
              <a:ea typeface="Barlow"/>
              <a:cs typeface="Barlow"/>
              <a:sym typeface="Barlow"/>
            </a:endParaRPr>
          </a:p>
        </p:txBody>
      </p:sp>
      <p:sp>
        <p:nvSpPr>
          <p:cNvPr id="1178" name="Google Shape;1178;p110"/>
          <p:cNvSpPr txBox="1"/>
          <p:nvPr/>
        </p:nvSpPr>
        <p:spPr>
          <a:xfrm>
            <a:off x="3707123" y="2087525"/>
            <a:ext cx="1811400" cy="5889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 sz="2400">
                <a:solidFill>
                  <a:srgbClr val="1EA3B5"/>
                </a:solidFill>
                <a:latin typeface="Barlow"/>
                <a:ea typeface="Barlow"/>
                <a:cs typeface="Barlow"/>
                <a:sym typeface="Barlow"/>
              </a:rPr>
              <a:t>Reliability</a:t>
            </a:r>
            <a:endParaRPr b="1">
              <a:solidFill>
                <a:srgbClr val="1EA3B5"/>
              </a:solidFill>
              <a:latin typeface="Barlow"/>
              <a:ea typeface="Barlow"/>
              <a:cs typeface="Barlow"/>
              <a:sym typeface="Barlow"/>
            </a:endParaRPr>
          </a:p>
        </p:txBody>
      </p:sp>
      <p:sp>
        <p:nvSpPr>
          <p:cNvPr id="1179" name="Google Shape;1179;p110"/>
          <p:cNvSpPr txBox="1"/>
          <p:nvPr/>
        </p:nvSpPr>
        <p:spPr>
          <a:xfrm>
            <a:off x="3610675" y="2942364"/>
            <a:ext cx="2004300" cy="5889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 sz="2400">
                <a:solidFill>
                  <a:srgbClr val="1EA3B5"/>
                </a:solidFill>
                <a:latin typeface="Barlow"/>
                <a:ea typeface="Barlow"/>
                <a:cs typeface="Barlow"/>
                <a:sym typeface="Barlow"/>
              </a:rPr>
              <a:t>Performance</a:t>
            </a:r>
            <a:endParaRPr b="1">
              <a:solidFill>
                <a:srgbClr val="1EA3B5"/>
              </a:solidFill>
              <a:latin typeface="Barlow"/>
              <a:ea typeface="Barlow"/>
              <a:cs typeface="Barlow"/>
              <a:sym typeface="Barlow"/>
            </a:endParaRPr>
          </a:p>
        </p:txBody>
      </p:sp>
      <p:sp>
        <p:nvSpPr>
          <p:cNvPr id="1180" name="Google Shape;1180;p110"/>
          <p:cNvSpPr txBox="1"/>
          <p:nvPr>
            <p:ph idx="4294967295" type="title"/>
          </p:nvPr>
        </p:nvSpPr>
        <p:spPr>
          <a:xfrm>
            <a:off x="12950" y="290975"/>
            <a:ext cx="9144000" cy="857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Font typeface="Arial"/>
              <a:buNone/>
            </a:pPr>
            <a:r>
              <a:rPr lang="en" sz="3600">
                <a:solidFill>
                  <a:srgbClr val="FFFFFF"/>
                </a:solidFill>
                <a:latin typeface="Barlow Light"/>
                <a:ea typeface="Barlow Light"/>
                <a:cs typeface="Barlow Light"/>
                <a:sym typeface="Barlow Light"/>
              </a:rPr>
              <a:t>Delta Lake: makes data ready for analytics</a:t>
            </a:r>
            <a:endParaRPr sz="4800">
              <a:solidFill>
                <a:srgbClr val="FFFFFF"/>
              </a:solidFill>
              <a:latin typeface="Barlow Light"/>
              <a:ea typeface="Barlow Light"/>
              <a:cs typeface="Barlow Light"/>
              <a:sym typeface="Barlow Light"/>
            </a:endParaRPr>
          </a:p>
          <a:p>
            <a:pPr indent="0" lvl="0" marL="0" rtl="0" algn="ctr">
              <a:spcBef>
                <a:spcPts val="0"/>
              </a:spcBef>
              <a:spcAft>
                <a:spcPts val="0"/>
              </a:spcAft>
              <a:buClr>
                <a:schemeClr val="dk1"/>
              </a:buClr>
              <a:buFont typeface="Arial"/>
              <a:buNone/>
            </a:pPr>
            <a:r>
              <a:t/>
            </a:r>
            <a:endParaRPr sz="4800">
              <a:solidFill>
                <a:srgbClr val="FFFFFF"/>
              </a:solidFill>
              <a:latin typeface="Barlow Light"/>
              <a:ea typeface="Barlow Light"/>
              <a:cs typeface="Barlow Light"/>
              <a:sym typeface="Barlow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11"/>
          <p:cNvSpPr/>
          <p:nvPr/>
        </p:nvSpPr>
        <p:spPr>
          <a:xfrm>
            <a:off x="1944000" y="1430725"/>
            <a:ext cx="2935200" cy="1874700"/>
          </a:xfrm>
          <a:prstGeom prst="rect">
            <a:avLst/>
          </a:prstGeom>
          <a:noFill/>
          <a:ln cap="flat" cmpd="sng" w="2857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457200" lvl="0" marL="914400" rtl="0" algn="r">
              <a:spcBef>
                <a:spcPts val="0"/>
              </a:spcBef>
              <a:spcAft>
                <a:spcPts val="0"/>
              </a:spcAft>
              <a:buNone/>
            </a:pPr>
            <a:r>
              <a:t/>
            </a:r>
            <a:endParaRPr b="1">
              <a:solidFill>
                <a:schemeClr val="dk1"/>
              </a:solidFill>
            </a:endParaRPr>
          </a:p>
        </p:txBody>
      </p:sp>
      <p:grpSp>
        <p:nvGrpSpPr>
          <p:cNvPr id="1186" name="Google Shape;1186;p111"/>
          <p:cNvGrpSpPr/>
          <p:nvPr/>
        </p:nvGrpSpPr>
        <p:grpSpPr>
          <a:xfrm>
            <a:off x="3796360" y="2373461"/>
            <a:ext cx="267800" cy="231800"/>
            <a:chOff x="1369810" y="3559323"/>
            <a:chExt cx="267800" cy="231800"/>
          </a:xfrm>
        </p:grpSpPr>
        <p:sp>
          <p:nvSpPr>
            <p:cNvPr id="1187" name="Google Shape;1187;p111"/>
            <p:cNvSpPr/>
            <p:nvPr/>
          </p:nvSpPr>
          <p:spPr>
            <a:xfrm>
              <a:off x="1394310" y="3559323"/>
              <a:ext cx="243300" cy="181500"/>
            </a:xfrm>
            <a:prstGeom prst="flowChartMagneticTape">
              <a:avLst/>
            </a:prstGeom>
            <a:solidFill>
              <a:srgbClr val="999999"/>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11"/>
            <p:cNvSpPr/>
            <p:nvPr/>
          </p:nvSpPr>
          <p:spPr>
            <a:xfrm>
              <a:off x="1369810" y="3609623"/>
              <a:ext cx="243300" cy="181500"/>
            </a:xfrm>
            <a:prstGeom prst="flowChartMagneticTape">
              <a:avLst/>
            </a:prstGeom>
            <a:solidFill>
              <a:srgbClr val="999999"/>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9" name="Google Shape;1189;p111"/>
          <p:cNvSpPr txBox="1"/>
          <p:nvPr/>
        </p:nvSpPr>
        <p:spPr>
          <a:xfrm>
            <a:off x="3543675" y="2600063"/>
            <a:ext cx="1180800" cy="39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chemeClr val="lt1"/>
                </a:solidFill>
                <a:latin typeface="Barlow"/>
                <a:ea typeface="Barlow"/>
                <a:cs typeface="Barlow"/>
                <a:sym typeface="Barlow"/>
              </a:rPr>
              <a:t>Transactional Log</a:t>
            </a:r>
            <a:endParaRPr b="1" sz="1200">
              <a:solidFill>
                <a:schemeClr val="lt1"/>
              </a:solidFill>
              <a:latin typeface="Barlow"/>
              <a:ea typeface="Barlow"/>
              <a:cs typeface="Barlow"/>
              <a:sym typeface="Barlow"/>
            </a:endParaRPr>
          </a:p>
        </p:txBody>
      </p:sp>
      <p:sp>
        <p:nvSpPr>
          <p:cNvPr id="1190" name="Google Shape;1190;p111"/>
          <p:cNvSpPr txBox="1"/>
          <p:nvPr/>
        </p:nvSpPr>
        <p:spPr>
          <a:xfrm>
            <a:off x="3485028" y="1938213"/>
            <a:ext cx="12981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Parquet Files</a:t>
            </a:r>
            <a:endParaRPr sz="1200">
              <a:solidFill>
                <a:schemeClr val="lt1"/>
              </a:solidFill>
              <a:latin typeface="Barlow"/>
              <a:ea typeface="Barlow"/>
              <a:cs typeface="Barlow"/>
              <a:sym typeface="Barlow"/>
            </a:endParaRPr>
          </a:p>
        </p:txBody>
      </p:sp>
      <p:sp>
        <p:nvSpPr>
          <p:cNvPr id="1191" name="Google Shape;1191;p111"/>
          <p:cNvSpPr/>
          <p:nvPr/>
        </p:nvSpPr>
        <p:spPr>
          <a:xfrm>
            <a:off x="3821244" y="1749557"/>
            <a:ext cx="246339" cy="136100"/>
          </a:xfrm>
          <a:prstGeom prst="flowChartPunchedCard">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11"/>
          <p:cNvSpPr/>
          <p:nvPr/>
        </p:nvSpPr>
        <p:spPr>
          <a:xfrm>
            <a:off x="4119812" y="1749557"/>
            <a:ext cx="246339" cy="136100"/>
          </a:xfrm>
          <a:prstGeom prst="flowChartPunchedCard">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11"/>
          <p:cNvSpPr/>
          <p:nvPr/>
        </p:nvSpPr>
        <p:spPr>
          <a:xfrm>
            <a:off x="3872528" y="1768814"/>
            <a:ext cx="246339" cy="136100"/>
          </a:xfrm>
          <a:prstGeom prst="flowChartPunchedCard">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11"/>
          <p:cNvSpPr/>
          <p:nvPr/>
        </p:nvSpPr>
        <p:spPr>
          <a:xfrm>
            <a:off x="4171096" y="1768814"/>
            <a:ext cx="246339" cy="136100"/>
          </a:xfrm>
          <a:prstGeom prst="flowChartPunchedCard">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11"/>
          <p:cNvSpPr/>
          <p:nvPr/>
        </p:nvSpPr>
        <p:spPr>
          <a:xfrm>
            <a:off x="3843225" y="1789122"/>
            <a:ext cx="246339" cy="136100"/>
          </a:xfrm>
          <a:prstGeom prst="flowChartPunchedCard">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11"/>
          <p:cNvSpPr/>
          <p:nvPr/>
        </p:nvSpPr>
        <p:spPr>
          <a:xfrm>
            <a:off x="4141793" y="1789122"/>
            <a:ext cx="246339" cy="136100"/>
          </a:xfrm>
          <a:prstGeom prst="flowChartPunchedCard">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11"/>
          <p:cNvSpPr/>
          <p:nvPr/>
        </p:nvSpPr>
        <p:spPr>
          <a:xfrm>
            <a:off x="0" y="3762550"/>
            <a:ext cx="9144000" cy="857400"/>
          </a:xfrm>
          <a:prstGeom prst="rect">
            <a:avLst/>
          </a:prstGeom>
          <a:solidFill>
            <a:srgbClr val="1EA3B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11"/>
          <p:cNvSpPr txBox="1"/>
          <p:nvPr>
            <p:ph idx="4294967295" type="title"/>
          </p:nvPr>
        </p:nvSpPr>
        <p:spPr>
          <a:xfrm>
            <a:off x="254750" y="206375"/>
            <a:ext cx="8850900" cy="857400"/>
          </a:xfrm>
          <a:prstGeom prst="rect">
            <a:avLst/>
          </a:prstGeom>
        </p:spPr>
        <p:txBody>
          <a:bodyPr anchorCtr="0" anchor="t" bIns="34275" lIns="0" spcFirstLastPara="1" rIns="0" wrap="square" tIns="34275">
            <a:noAutofit/>
          </a:bodyPr>
          <a:lstStyle/>
          <a:p>
            <a:pPr indent="0" lvl="0" marL="0" marR="0" rtl="0" algn="ctr">
              <a:lnSpc>
                <a:spcPct val="100000"/>
              </a:lnSpc>
              <a:spcBef>
                <a:spcPts val="0"/>
              </a:spcBef>
              <a:spcAft>
                <a:spcPts val="0"/>
              </a:spcAft>
              <a:buClr>
                <a:schemeClr val="dk1"/>
              </a:buClr>
              <a:buFont typeface="Arial"/>
              <a:buNone/>
            </a:pPr>
            <a:r>
              <a:rPr lang="en" sz="3600">
                <a:solidFill>
                  <a:srgbClr val="FFFFFF"/>
                </a:solidFill>
                <a:latin typeface="Barlow Light"/>
                <a:ea typeface="Barlow Light"/>
                <a:cs typeface="Barlow Light"/>
                <a:sym typeface="Barlow Light"/>
              </a:rPr>
              <a:t>Delta Lake ensures data reliability</a:t>
            </a:r>
            <a:endParaRPr sz="3600">
              <a:solidFill>
                <a:srgbClr val="FFFFFF"/>
              </a:solidFill>
              <a:latin typeface="Barlow Light"/>
              <a:ea typeface="Barlow Light"/>
              <a:cs typeface="Barlow Light"/>
              <a:sym typeface="Barlow Light"/>
            </a:endParaRPr>
          </a:p>
        </p:txBody>
      </p:sp>
      <p:sp>
        <p:nvSpPr>
          <p:cNvPr id="1199" name="Google Shape;1199;p111"/>
          <p:cNvSpPr txBox="1"/>
          <p:nvPr/>
        </p:nvSpPr>
        <p:spPr>
          <a:xfrm>
            <a:off x="552250" y="2233375"/>
            <a:ext cx="898200" cy="4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lt1"/>
                </a:solidFill>
                <a:latin typeface="Barlow"/>
                <a:ea typeface="Barlow"/>
                <a:cs typeface="Barlow"/>
                <a:sym typeface="Barlow"/>
              </a:rPr>
              <a:t>Streaming </a:t>
            </a:r>
            <a:endParaRPr b="1" sz="1200">
              <a:solidFill>
                <a:schemeClr val="lt1"/>
              </a:solidFill>
              <a:latin typeface="Barlow"/>
              <a:ea typeface="Barlow"/>
              <a:cs typeface="Barlow"/>
              <a:sym typeface="Barlow"/>
            </a:endParaRPr>
          </a:p>
        </p:txBody>
      </p:sp>
      <p:sp>
        <p:nvSpPr>
          <p:cNvPr id="1200" name="Google Shape;1200;p111"/>
          <p:cNvSpPr txBox="1"/>
          <p:nvPr/>
        </p:nvSpPr>
        <p:spPr>
          <a:xfrm>
            <a:off x="2848375" y="3561600"/>
            <a:ext cx="3442800" cy="12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ACID Transactions</a:t>
            </a:r>
            <a:endParaRPr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Schema Enforcement</a:t>
            </a:r>
            <a:endParaRPr sz="1800">
              <a:latin typeface="Barlow"/>
              <a:ea typeface="Barlow"/>
              <a:cs typeface="Barlow"/>
              <a:sym typeface="Barlow"/>
            </a:endParaRPr>
          </a:p>
          <a:p>
            <a:pPr indent="0" lvl="0" marL="0" rtl="0" algn="l">
              <a:spcBef>
                <a:spcPts val="0"/>
              </a:spcBef>
              <a:spcAft>
                <a:spcPts val="0"/>
              </a:spcAft>
              <a:buNone/>
            </a:pPr>
            <a:r>
              <a:t/>
            </a:r>
            <a:endParaRPr sz="1800">
              <a:latin typeface="Barlow"/>
              <a:ea typeface="Barlow"/>
              <a:cs typeface="Barlow"/>
              <a:sym typeface="Barlow"/>
            </a:endParaRPr>
          </a:p>
          <a:p>
            <a:pPr indent="0" lvl="0" marL="0" rtl="0" algn="l">
              <a:spcBef>
                <a:spcPts val="0"/>
              </a:spcBef>
              <a:spcAft>
                <a:spcPts val="0"/>
              </a:spcAft>
              <a:buNone/>
            </a:pPr>
            <a:r>
              <a:t/>
            </a:r>
            <a:endParaRPr sz="2400">
              <a:latin typeface="Barlow"/>
              <a:ea typeface="Barlow"/>
              <a:cs typeface="Barlow"/>
              <a:sym typeface="Barlow"/>
            </a:endParaRPr>
          </a:p>
        </p:txBody>
      </p:sp>
      <p:cxnSp>
        <p:nvCxnSpPr>
          <p:cNvPr id="1201" name="Google Shape;1201;p111"/>
          <p:cNvCxnSpPr/>
          <p:nvPr/>
        </p:nvCxnSpPr>
        <p:spPr>
          <a:xfrm rot="10800000">
            <a:off x="1648083" y="2276108"/>
            <a:ext cx="0" cy="324300"/>
          </a:xfrm>
          <a:prstGeom prst="straightConnector1">
            <a:avLst/>
          </a:prstGeom>
          <a:noFill/>
          <a:ln cap="flat" cmpd="sng" w="9525">
            <a:solidFill>
              <a:schemeClr val="lt1"/>
            </a:solidFill>
            <a:prstDash val="solid"/>
            <a:round/>
            <a:headEnd len="med" w="med" type="none"/>
            <a:tailEnd len="med" w="med" type="triangle"/>
          </a:ln>
        </p:spPr>
      </p:cxnSp>
      <p:sp>
        <p:nvSpPr>
          <p:cNvPr id="1202" name="Google Shape;1202;p111"/>
          <p:cNvSpPr txBox="1"/>
          <p:nvPr/>
        </p:nvSpPr>
        <p:spPr>
          <a:xfrm>
            <a:off x="5658950" y="3561600"/>
            <a:ext cx="3570600" cy="11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Unified Batch &amp; Streaming</a:t>
            </a:r>
            <a:endParaRPr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Time Travel/Data Snapshots</a:t>
            </a:r>
            <a:endParaRPr sz="1800">
              <a:latin typeface="Barlow"/>
              <a:ea typeface="Barlow"/>
              <a:cs typeface="Barlow"/>
              <a:sym typeface="Barlow"/>
            </a:endParaRPr>
          </a:p>
          <a:p>
            <a:pPr indent="0" lvl="0" marL="0" rtl="0" algn="l">
              <a:spcBef>
                <a:spcPts val="0"/>
              </a:spcBef>
              <a:spcAft>
                <a:spcPts val="0"/>
              </a:spcAft>
              <a:buNone/>
            </a:pPr>
            <a:r>
              <a:t/>
            </a:r>
            <a:endParaRPr sz="2400">
              <a:latin typeface="Barlow"/>
              <a:ea typeface="Barlow"/>
              <a:cs typeface="Barlow"/>
              <a:sym typeface="Barlow"/>
            </a:endParaRPr>
          </a:p>
        </p:txBody>
      </p:sp>
      <p:sp>
        <p:nvSpPr>
          <p:cNvPr id="1203" name="Google Shape;1203;p111"/>
          <p:cNvSpPr txBox="1"/>
          <p:nvPr/>
        </p:nvSpPr>
        <p:spPr>
          <a:xfrm>
            <a:off x="105175" y="3952075"/>
            <a:ext cx="23319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Barlow"/>
                <a:ea typeface="Barlow"/>
                <a:cs typeface="Barlow"/>
                <a:sym typeface="Barlow"/>
              </a:rPr>
              <a:t>Key Features</a:t>
            </a:r>
            <a:endParaRPr sz="1800">
              <a:latin typeface="Barlow"/>
              <a:ea typeface="Barlow"/>
              <a:cs typeface="Barlow"/>
              <a:sym typeface="Barlow"/>
            </a:endParaRPr>
          </a:p>
          <a:p>
            <a:pPr indent="0" lvl="0" marL="0" rtl="0" algn="l">
              <a:spcBef>
                <a:spcPts val="0"/>
              </a:spcBef>
              <a:spcAft>
                <a:spcPts val="0"/>
              </a:spcAft>
              <a:buNone/>
            </a:pPr>
            <a:r>
              <a:t/>
            </a:r>
            <a:endParaRPr sz="2400">
              <a:latin typeface="Barlow"/>
              <a:ea typeface="Barlow"/>
              <a:cs typeface="Barlow"/>
              <a:sym typeface="Barlow"/>
            </a:endParaRPr>
          </a:p>
        </p:txBody>
      </p:sp>
      <p:sp>
        <p:nvSpPr>
          <p:cNvPr id="1204" name="Google Shape;1204;p111"/>
          <p:cNvSpPr/>
          <p:nvPr/>
        </p:nvSpPr>
        <p:spPr>
          <a:xfrm>
            <a:off x="5155800" y="2141425"/>
            <a:ext cx="776400" cy="506700"/>
          </a:xfrm>
          <a:prstGeom prst="rightArrow">
            <a:avLst>
              <a:gd fmla="val 50000" name="adj1"/>
              <a:gd fmla="val 50000" name="adj2"/>
            </a:avLst>
          </a:prstGeom>
          <a:solidFill>
            <a:srgbClr val="1EA3B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11"/>
          <p:cNvSpPr txBox="1"/>
          <p:nvPr/>
        </p:nvSpPr>
        <p:spPr>
          <a:xfrm>
            <a:off x="5897875" y="1887000"/>
            <a:ext cx="3096000" cy="105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EA3B5"/>
                </a:solidFill>
                <a:latin typeface="Barlow"/>
                <a:ea typeface="Barlow"/>
                <a:cs typeface="Barlow"/>
                <a:sym typeface="Barlow"/>
              </a:rPr>
              <a:t>High Quality &amp; Reliable Data</a:t>
            </a:r>
            <a:r>
              <a:rPr lang="en" sz="1800">
                <a:solidFill>
                  <a:schemeClr val="lt1"/>
                </a:solidFill>
                <a:latin typeface="Barlow"/>
                <a:ea typeface="Barlow"/>
                <a:cs typeface="Barlow"/>
                <a:sym typeface="Barlow"/>
              </a:rPr>
              <a:t> always ready for analytics</a:t>
            </a:r>
            <a:endParaRPr>
              <a:latin typeface="Barlow"/>
              <a:ea typeface="Barlow"/>
              <a:cs typeface="Barlow"/>
              <a:sym typeface="Barlow"/>
            </a:endParaRPr>
          </a:p>
        </p:txBody>
      </p:sp>
      <p:pic>
        <p:nvPicPr>
          <p:cNvPr id="1206" name="Google Shape;1206;p111"/>
          <p:cNvPicPr preferRelativeResize="0"/>
          <p:nvPr/>
        </p:nvPicPr>
        <p:blipFill>
          <a:blip r:embed="rId3">
            <a:alphaModFix/>
          </a:blip>
          <a:stretch>
            <a:fillRect/>
          </a:stretch>
        </p:blipFill>
        <p:spPr>
          <a:xfrm>
            <a:off x="2112650" y="1857122"/>
            <a:ext cx="1180800" cy="918704"/>
          </a:xfrm>
          <a:prstGeom prst="rect">
            <a:avLst/>
          </a:prstGeom>
          <a:noFill/>
          <a:ln>
            <a:noFill/>
          </a:ln>
        </p:spPr>
      </p:pic>
      <p:sp>
        <p:nvSpPr>
          <p:cNvPr id="1207" name="Google Shape;1207;p111"/>
          <p:cNvSpPr txBox="1"/>
          <p:nvPr/>
        </p:nvSpPr>
        <p:spPr>
          <a:xfrm>
            <a:off x="857050" y="1852375"/>
            <a:ext cx="898200" cy="4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lt1"/>
                </a:solidFill>
                <a:latin typeface="Barlow"/>
                <a:ea typeface="Barlow"/>
                <a:cs typeface="Barlow"/>
                <a:sym typeface="Barlow"/>
              </a:rPr>
              <a:t>Batch </a:t>
            </a:r>
            <a:endParaRPr b="1" sz="1200">
              <a:solidFill>
                <a:schemeClr val="lt1"/>
              </a:solidFill>
              <a:latin typeface="Barlow"/>
              <a:ea typeface="Barlow"/>
              <a:cs typeface="Barlow"/>
              <a:sym typeface="Barlow"/>
            </a:endParaRPr>
          </a:p>
        </p:txBody>
      </p:sp>
      <p:cxnSp>
        <p:nvCxnSpPr>
          <p:cNvPr id="1208" name="Google Shape;1208;p111"/>
          <p:cNvCxnSpPr/>
          <p:nvPr/>
        </p:nvCxnSpPr>
        <p:spPr>
          <a:xfrm rot="10800000">
            <a:off x="1648083" y="1895108"/>
            <a:ext cx="0" cy="324300"/>
          </a:xfrm>
          <a:prstGeom prst="straightConnector1">
            <a:avLst/>
          </a:prstGeom>
          <a:noFill/>
          <a:ln cap="flat" cmpd="sng" w="9525">
            <a:solidFill>
              <a:schemeClr val="lt1"/>
            </a:solidFill>
            <a:prstDash val="solid"/>
            <a:round/>
            <a:headEnd len="med" w="med" type="none"/>
            <a:tailEnd len="med" w="med" type="triangle"/>
          </a:ln>
        </p:spPr>
      </p:cxnSp>
      <p:sp>
        <p:nvSpPr>
          <p:cNvPr id="1209" name="Google Shape;1209;p111"/>
          <p:cNvSpPr txBox="1"/>
          <p:nvPr/>
        </p:nvSpPr>
        <p:spPr>
          <a:xfrm>
            <a:off x="109448" y="2614375"/>
            <a:ext cx="1333500" cy="4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lt1"/>
                </a:solidFill>
                <a:latin typeface="Barlow"/>
                <a:ea typeface="Barlow"/>
                <a:cs typeface="Barlow"/>
                <a:sym typeface="Barlow"/>
              </a:rPr>
              <a:t>Updates/Deletes </a:t>
            </a:r>
            <a:endParaRPr b="1" sz="1200">
              <a:solidFill>
                <a:schemeClr val="lt1"/>
              </a:solidFill>
              <a:latin typeface="Barlow"/>
              <a:ea typeface="Barlow"/>
              <a:cs typeface="Barlow"/>
              <a:sym typeface="Barlow"/>
            </a:endParaRPr>
          </a:p>
        </p:txBody>
      </p:sp>
      <p:cxnSp>
        <p:nvCxnSpPr>
          <p:cNvPr id="1210" name="Google Shape;1210;p111"/>
          <p:cNvCxnSpPr/>
          <p:nvPr/>
        </p:nvCxnSpPr>
        <p:spPr>
          <a:xfrm rot="10800000">
            <a:off x="1648083" y="2657108"/>
            <a:ext cx="0" cy="324300"/>
          </a:xfrm>
          <a:prstGeom prst="straightConnector1">
            <a:avLst/>
          </a:prstGeom>
          <a:noFill/>
          <a:ln cap="flat" cmpd="sng" w="9525">
            <a:solidFill>
              <a:schemeClr val="lt1"/>
            </a:solidFill>
            <a:prstDash val="solid"/>
            <a:round/>
            <a:headEnd len="med" w="med" type="none"/>
            <a:tailEnd len="med" w="med" type="triangle"/>
          </a:ln>
        </p:spPr>
      </p:cxnSp>
      <p:grpSp>
        <p:nvGrpSpPr>
          <p:cNvPr id="1211" name="Google Shape;1211;p111"/>
          <p:cNvGrpSpPr/>
          <p:nvPr/>
        </p:nvGrpSpPr>
        <p:grpSpPr>
          <a:xfrm>
            <a:off x="4101160" y="2373461"/>
            <a:ext cx="267800" cy="231800"/>
            <a:chOff x="1369810" y="3559323"/>
            <a:chExt cx="267800" cy="231800"/>
          </a:xfrm>
        </p:grpSpPr>
        <p:sp>
          <p:nvSpPr>
            <p:cNvPr id="1212" name="Google Shape;1212;p111"/>
            <p:cNvSpPr/>
            <p:nvPr/>
          </p:nvSpPr>
          <p:spPr>
            <a:xfrm>
              <a:off x="1394310" y="3559323"/>
              <a:ext cx="243300" cy="181500"/>
            </a:xfrm>
            <a:prstGeom prst="flowChartMagneticTape">
              <a:avLst/>
            </a:prstGeom>
            <a:solidFill>
              <a:srgbClr val="999999"/>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11"/>
            <p:cNvSpPr/>
            <p:nvPr/>
          </p:nvSpPr>
          <p:spPr>
            <a:xfrm>
              <a:off x="1369810" y="3609623"/>
              <a:ext cx="243300" cy="181500"/>
            </a:xfrm>
            <a:prstGeom prst="flowChartMagneticTape">
              <a:avLst/>
            </a:prstGeom>
            <a:solidFill>
              <a:srgbClr val="999999"/>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112"/>
          <p:cNvSpPr/>
          <p:nvPr/>
        </p:nvSpPr>
        <p:spPr>
          <a:xfrm>
            <a:off x="1029600" y="1049825"/>
            <a:ext cx="2935200" cy="673200"/>
          </a:xfrm>
          <a:prstGeom prst="rect">
            <a:avLst/>
          </a:prstGeom>
          <a:noFill/>
          <a:ln cap="flat" cmpd="sng" w="2857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457200" lvl="0" marL="914400" rtl="0" algn="r">
              <a:spcBef>
                <a:spcPts val="0"/>
              </a:spcBef>
              <a:spcAft>
                <a:spcPts val="0"/>
              </a:spcAft>
              <a:buNone/>
            </a:pPr>
            <a:r>
              <a:t/>
            </a:r>
            <a:endParaRPr b="1">
              <a:solidFill>
                <a:schemeClr val="dk1"/>
              </a:solidFill>
            </a:endParaRPr>
          </a:p>
        </p:txBody>
      </p:sp>
      <p:sp>
        <p:nvSpPr>
          <p:cNvPr id="1219" name="Google Shape;1219;p112"/>
          <p:cNvSpPr/>
          <p:nvPr/>
        </p:nvSpPr>
        <p:spPr>
          <a:xfrm>
            <a:off x="1029600" y="2095225"/>
            <a:ext cx="2935200" cy="1523700"/>
          </a:xfrm>
          <a:prstGeom prst="rect">
            <a:avLst/>
          </a:prstGeom>
          <a:noFill/>
          <a:ln cap="flat" cmpd="sng" w="2857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457200" lvl="0" marL="914400" rtl="0" algn="r">
              <a:spcBef>
                <a:spcPts val="0"/>
              </a:spcBef>
              <a:spcAft>
                <a:spcPts val="0"/>
              </a:spcAft>
              <a:buNone/>
            </a:pPr>
            <a:r>
              <a:t/>
            </a:r>
            <a:endParaRPr b="1">
              <a:solidFill>
                <a:schemeClr val="dk1"/>
              </a:solidFill>
            </a:endParaRPr>
          </a:p>
        </p:txBody>
      </p:sp>
      <p:sp>
        <p:nvSpPr>
          <p:cNvPr id="1220" name="Google Shape;1220;p112"/>
          <p:cNvSpPr/>
          <p:nvPr/>
        </p:nvSpPr>
        <p:spPr>
          <a:xfrm>
            <a:off x="0" y="3914950"/>
            <a:ext cx="9144000" cy="857400"/>
          </a:xfrm>
          <a:prstGeom prst="rect">
            <a:avLst/>
          </a:prstGeom>
          <a:solidFill>
            <a:srgbClr val="1EA3B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12"/>
          <p:cNvSpPr txBox="1"/>
          <p:nvPr>
            <p:ph idx="4294967295" type="title"/>
          </p:nvPr>
        </p:nvSpPr>
        <p:spPr>
          <a:xfrm>
            <a:off x="105175" y="118650"/>
            <a:ext cx="9049500" cy="857400"/>
          </a:xfrm>
          <a:prstGeom prst="rect">
            <a:avLst/>
          </a:prstGeom>
        </p:spPr>
        <p:txBody>
          <a:bodyPr anchorCtr="0" anchor="ctr" bIns="34275" lIns="0" spcFirstLastPara="1" rIns="0" wrap="square" tIns="34275">
            <a:noAutofit/>
          </a:bodyPr>
          <a:lstStyle/>
          <a:p>
            <a:pPr indent="0" lvl="0" marL="0" rtl="0" algn="ctr">
              <a:spcBef>
                <a:spcPts val="0"/>
              </a:spcBef>
              <a:spcAft>
                <a:spcPts val="0"/>
              </a:spcAft>
              <a:buNone/>
            </a:pPr>
            <a:r>
              <a:rPr lang="en" sz="3600">
                <a:solidFill>
                  <a:srgbClr val="FFFFFF"/>
                </a:solidFill>
                <a:latin typeface="Barlow Light"/>
                <a:ea typeface="Barlow Light"/>
                <a:cs typeface="Barlow Light"/>
                <a:sym typeface="Barlow Light"/>
              </a:rPr>
              <a:t>Delta Lake optimizes performance</a:t>
            </a:r>
            <a:endParaRPr sz="3600">
              <a:solidFill>
                <a:srgbClr val="FFFFFF"/>
              </a:solidFill>
              <a:latin typeface="Barlow Light"/>
              <a:ea typeface="Barlow Light"/>
              <a:cs typeface="Barlow Light"/>
              <a:sym typeface="Barlow Light"/>
            </a:endParaRPr>
          </a:p>
        </p:txBody>
      </p:sp>
      <p:sp>
        <p:nvSpPr>
          <p:cNvPr id="1222" name="Google Shape;1222;p112"/>
          <p:cNvSpPr/>
          <p:nvPr/>
        </p:nvSpPr>
        <p:spPr>
          <a:xfrm>
            <a:off x="4698600" y="1683104"/>
            <a:ext cx="776400" cy="506700"/>
          </a:xfrm>
          <a:prstGeom prst="rightArrow">
            <a:avLst>
              <a:gd fmla="val 50000" name="adj1"/>
              <a:gd fmla="val 50000" name="adj2"/>
            </a:avLst>
          </a:prstGeom>
          <a:solidFill>
            <a:srgbClr val="1EA3B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12"/>
          <p:cNvSpPr txBox="1"/>
          <p:nvPr/>
        </p:nvSpPr>
        <p:spPr>
          <a:xfrm>
            <a:off x="5889250" y="1428675"/>
            <a:ext cx="2868600" cy="105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EA3B5"/>
                </a:solidFill>
                <a:latin typeface="Barlow"/>
                <a:ea typeface="Barlow"/>
                <a:cs typeface="Barlow"/>
                <a:sym typeface="Barlow"/>
              </a:rPr>
              <a:t>Highly Performant</a:t>
            </a:r>
            <a:endParaRPr sz="1800">
              <a:solidFill>
                <a:srgbClr val="1EA3B5"/>
              </a:solidFill>
              <a:latin typeface="Barlow"/>
              <a:ea typeface="Barlow"/>
              <a:cs typeface="Barlow"/>
              <a:sym typeface="Barlow"/>
            </a:endParaRPr>
          </a:p>
          <a:p>
            <a:pPr indent="0" lvl="0" marL="0" rtl="0" algn="ctr">
              <a:spcBef>
                <a:spcPts val="0"/>
              </a:spcBef>
              <a:spcAft>
                <a:spcPts val="0"/>
              </a:spcAft>
              <a:buNone/>
            </a:pPr>
            <a:r>
              <a:rPr lang="en" sz="1800">
                <a:solidFill>
                  <a:schemeClr val="lt1"/>
                </a:solidFill>
                <a:latin typeface="Barlow"/>
                <a:ea typeface="Barlow"/>
                <a:cs typeface="Barlow"/>
                <a:sym typeface="Barlow"/>
              </a:rPr>
              <a:t>queries at scale</a:t>
            </a:r>
            <a:endParaRPr>
              <a:latin typeface="Barlow"/>
              <a:ea typeface="Barlow"/>
              <a:cs typeface="Barlow"/>
              <a:sym typeface="Barlow"/>
            </a:endParaRPr>
          </a:p>
        </p:txBody>
      </p:sp>
      <p:sp>
        <p:nvSpPr>
          <p:cNvPr id="1224" name="Google Shape;1224;p112"/>
          <p:cNvSpPr txBox="1"/>
          <p:nvPr/>
        </p:nvSpPr>
        <p:spPr>
          <a:xfrm>
            <a:off x="2848375" y="3714000"/>
            <a:ext cx="3442800" cy="12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Indexing</a:t>
            </a:r>
            <a:endParaRPr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Compaction</a:t>
            </a:r>
            <a:endParaRPr sz="1800">
              <a:latin typeface="Barlow"/>
              <a:ea typeface="Barlow"/>
              <a:cs typeface="Barlow"/>
              <a:sym typeface="Barlow"/>
            </a:endParaRPr>
          </a:p>
          <a:p>
            <a:pPr indent="0" lvl="0" marL="0" rtl="0" algn="l">
              <a:spcBef>
                <a:spcPts val="0"/>
              </a:spcBef>
              <a:spcAft>
                <a:spcPts val="0"/>
              </a:spcAft>
              <a:buNone/>
            </a:pPr>
            <a:r>
              <a:t/>
            </a:r>
            <a:endParaRPr sz="1800">
              <a:latin typeface="Barlow"/>
              <a:ea typeface="Barlow"/>
              <a:cs typeface="Barlow"/>
              <a:sym typeface="Barlow"/>
            </a:endParaRPr>
          </a:p>
          <a:p>
            <a:pPr indent="0" lvl="0" marL="0" rtl="0" algn="l">
              <a:spcBef>
                <a:spcPts val="0"/>
              </a:spcBef>
              <a:spcAft>
                <a:spcPts val="0"/>
              </a:spcAft>
              <a:buNone/>
            </a:pPr>
            <a:r>
              <a:t/>
            </a:r>
            <a:endParaRPr sz="2400">
              <a:latin typeface="Barlow"/>
              <a:ea typeface="Barlow"/>
              <a:cs typeface="Barlow"/>
              <a:sym typeface="Barlow"/>
            </a:endParaRPr>
          </a:p>
        </p:txBody>
      </p:sp>
      <p:sp>
        <p:nvSpPr>
          <p:cNvPr id="1225" name="Google Shape;1225;p112"/>
          <p:cNvSpPr txBox="1"/>
          <p:nvPr/>
        </p:nvSpPr>
        <p:spPr>
          <a:xfrm>
            <a:off x="6062425" y="3714000"/>
            <a:ext cx="2564100" cy="11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Data skipping</a:t>
            </a:r>
            <a:endParaRPr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Caching</a:t>
            </a:r>
            <a:endParaRPr sz="1800">
              <a:latin typeface="Barlow"/>
              <a:ea typeface="Barlow"/>
              <a:cs typeface="Barlow"/>
              <a:sym typeface="Barlow"/>
            </a:endParaRPr>
          </a:p>
          <a:p>
            <a:pPr indent="0" lvl="0" marL="0" rtl="0" algn="l">
              <a:spcBef>
                <a:spcPts val="0"/>
              </a:spcBef>
              <a:spcAft>
                <a:spcPts val="0"/>
              </a:spcAft>
              <a:buNone/>
            </a:pPr>
            <a:r>
              <a:t/>
            </a:r>
            <a:endParaRPr sz="1800">
              <a:latin typeface="Barlow"/>
              <a:ea typeface="Barlow"/>
              <a:cs typeface="Barlow"/>
              <a:sym typeface="Barlow"/>
            </a:endParaRPr>
          </a:p>
          <a:p>
            <a:pPr indent="0" lvl="0" marL="0" rtl="0" algn="l">
              <a:spcBef>
                <a:spcPts val="0"/>
              </a:spcBef>
              <a:spcAft>
                <a:spcPts val="0"/>
              </a:spcAft>
              <a:buNone/>
            </a:pPr>
            <a:r>
              <a:t/>
            </a:r>
            <a:endParaRPr sz="2400">
              <a:latin typeface="Barlow"/>
              <a:ea typeface="Barlow"/>
              <a:cs typeface="Barlow"/>
              <a:sym typeface="Barlow"/>
            </a:endParaRPr>
          </a:p>
        </p:txBody>
      </p:sp>
      <p:sp>
        <p:nvSpPr>
          <p:cNvPr id="1226" name="Google Shape;1226;p112"/>
          <p:cNvSpPr txBox="1"/>
          <p:nvPr/>
        </p:nvSpPr>
        <p:spPr>
          <a:xfrm>
            <a:off x="105175" y="4104475"/>
            <a:ext cx="23319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Barlow"/>
                <a:ea typeface="Barlow"/>
                <a:cs typeface="Barlow"/>
                <a:sym typeface="Barlow"/>
              </a:rPr>
              <a:t>Key Features</a:t>
            </a:r>
            <a:endParaRPr sz="1800">
              <a:latin typeface="Barlow"/>
              <a:ea typeface="Barlow"/>
              <a:cs typeface="Barlow"/>
              <a:sym typeface="Barlow"/>
            </a:endParaRPr>
          </a:p>
          <a:p>
            <a:pPr indent="0" lvl="0" marL="0" rtl="0" algn="l">
              <a:spcBef>
                <a:spcPts val="0"/>
              </a:spcBef>
              <a:spcAft>
                <a:spcPts val="0"/>
              </a:spcAft>
              <a:buNone/>
            </a:pPr>
            <a:r>
              <a:t/>
            </a:r>
            <a:endParaRPr sz="2400">
              <a:latin typeface="Barlow"/>
              <a:ea typeface="Barlow"/>
              <a:cs typeface="Barlow"/>
              <a:sym typeface="Barlow"/>
            </a:endParaRPr>
          </a:p>
        </p:txBody>
      </p:sp>
      <p:grpSp>
        <p:nvGrpSpPr>
          <p:cNvPr id="1227" name="Google Shape;1227;p112"/>
          <p:cNvGrpSpPr/>
          <p:nvPr/>
        </p:nvGrpSpPr>
        <p:grpSpPr>
          <a:xfrm>
            <a:off x="2881960" y="2830661"/>
            <a:ext cx="267800" cy="231800"/>
            <a:chOff x="1369810" y="3559323"/>
            <a:chExt cx="267800" cy="231800"/>
          </a:xfrm>
        </p:grpSpPr>
        <p:sp>
          <p:nvSpPr>
            <p:cNvPr id="1228" name="Google Shape;1228;p112"/>
            <p:cNvSpPr/>
            <p:nvPr/>
          </p:nvSpPr>
          <p:spPr>
            <a:xfrm>
              <a:off x="1394310" y="3559323"/>
              <a:ext cx="243300" cy="181500"/>
            </a:xfrm>
            <a:prstGeom prst="flowChartMagneticTape">
              <a:avLst/>
            </a:prstGeom>
            <a:solidFill>
              <a:srgbClr val="999999"/>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12"/>
            <p:cNvSpPr/>
            <p:nvPr/>
          </p:nvSpPr>
          <p:spPr>
            <a:xfrm>
              <a:off x="1369810" y="3609623"/>
              <a:ext cx="243300" cy="181500"/>
            </a:xfrm>
            <a:prstGeom prst="flowChartMagneticTape">
              <a:avLst/>
            </a:prstGeom>
            <a:solidFill>
              <a:srgbClr val="999999"/>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0" name="Google Shape;1230;p112"/>
          <p:cNvSpPr txBox="1"/>
          <p:nvPr/>
        </p:nvSpPr>
        <p:spPr>
          <a:xfrm>
            <a:off x="2629275" y="3057263"/>
            <a:ext cx="1180800" cy="39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chemeClr val="lt1"/>
                </a:solidFill>
                <a:latin typeface="Barlow"/>
                <a:ea typeface="Barlow"/>
                <a:cs typeface="Barlow"/>
                <a:sym typeface="Barlow"/>
              </a:rPr>
              <a:t>Transactional Log</a:t>
            </a:r>
            <a:endParaRPr b="1" sz="1200">
              <a:solidFill>
                <a:schemeClr val="lt1"/>
              </a:solidFill>
              <a:latin typeface="Barlow"/>
              <a:ea typeface="Barlow"/>
              <a:cs typeface="Barlow"/>
              <a:sym typeface="Barlow"/>
            </a:endParaRPr>
          </a:p>
        </p:txBody>
      </p:sp>
      <p:sp>
        <p:nvSpPr>
          <p:cNvPr id="1231" name="Google Shape;1231;p112"/>
          <p:cNvSpPr txBox="1"/>
          <p:nvPr/>
        </p:nvSpPr>
        <p:spPr>
          <a:xfrm>
            <a:off x="2570628" y="2471613"/>
            <a:ext cx="12981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Parquet Files</a:t>
            </a:r>
            <a:endParaRPr sz="1200">
              <a:solidFill>
                <a:schemeClr val="lt1"/>
              </a:solidFill>
              <a:latin typeface="Barlow"/>
              <a:ea typeface="Barlow"/>
              <a:cs typeface="Barlow"/>
              <a:sym typeface="Barlow"/>
            </a:endParaRPr>
          </a:p>
        </p:txBody>
      </p:sp>
      <p:sp>
        <p:nvSpPr>
          <p:cNvPr id="1232" name="Google Shape;1232;p112"/>
          <p:cNvSpPr/>
          <p:nvPr/>
        </p:nvSpPr>
        <p:spPr>
          <a:xfrm>
            <a:off x="2906844" y="2282957"/>
            <a:ext cx="246339" cy="136100"/>
          </a:xfrm>
          <a:prstGeom prst="flowChartPunchedCard">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12"/>
          <p:cNvSpPr/>
          <p:nvPr/>
        </p:nvSpPr>
        <p:spPr>
          <a:xfrm>
            <a:off x="3205412" y="2282957"/>
            <a:ext cx="246339" cy="136100"/>
          </a:xfrm>
          <a:prstGeom prst="flowChartPunchedCard">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12"/>
          <p:cNvSpPr/>
          <p:nvPr/>
        </p:nvSpPr>
        <p:spPr>
          <a:xfrm>
            <a:off x="2958128" y="2302214"/>
            <a:ext cx="246339" cy="136100"/>
          </a:xfrm>
          <a:prstGeom prst="flowChartPunchedCard">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12"/>
          <p:cNvSpPr/>
          <p:nvPr/>
        </p:nvSpPr>
        <p:spPr>
          <a:xfrm>
            <a:off x="3256696" y="2302214"/>
            <a:ext cx="246339" cy="136100"/>
          </a:xfrm>
          <a:prstGeom prst="flowChartPunchedCard">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12"/>
          <p:cNvSpPr/>
          <p:nvPr/>
        </p:nvSpPr>
        <p:spPr>
          <a:xfrm>
            <a:off x="2928825" y="2322522"/>
            <a:ext cx="246339" cy="136100"/>
          </a:xfrm>
          <a:prstGeom prst="flowChartPunchedCard">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12"/>
          <p:cNvSpPr/>
          <p:nvPr/>
        </p:nvSpPr>
        <p:spPr>
          <a:xfrm>
            <a:off x="3227393" y="2322522"/>
            <a:ext cx="246339" cy="136100"/>
          </a:xfrm>
          <a:prstGeom prst="flowChartPunchedCard">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8" name="Google Shape;1238;p112"/>
          <p:cNvPicPr preferRelativeResize="0"/>
          <p:nvPr/>
        </p:nvPicPr>
        <p:blipFill>
          <a:blip r:embed="rId3">
            <a:alphaModFix/>
          </a:blip>
          <a:stretch>
            <a:fillRect/>
          </a:stretch>
        </p:blipFill>
        <p:spPr>
          <a:xfrm>
            <a:off x="1256275" y="2369147"/>
            <a:ext cx="1180800" cy="918704"/>
          </a:xfrm>
          <a:prstGeom prst="rect">
            <a:avLst/>
          </a:prstGeom>
          <a:noFill/>
          <a:ln>
            <a:noFill/>
          </a:ln>
        </p:spPr>
      </p:pic>
      <p:grpSp>
        <p:nvGrpSpPr>
          <p:cNvPr id="1239" name="Google Shape;1239;p112"/>
          <p:cNvGrpSpPr/>
          <p:nvPr/>
        </p:nvGrpSpPr>
        <p:grpSpPr>
          <a:xfrm>
            <a:off x="3186760" y="2830661"/>
            <a:ext cx="267800" cy="231800"/>
            <a:chOff x="1369810" y="3559323"/>
            <a:chExt cx="267800" cy="231800"/>
          </a:xfrm>
        </p:grpSpPr>
        <p:sp>
          <p:nvSpPr>
            <p:cNvPr id="1240" name="Google Shape;1240;p112"/>
            <p:cNvSpPr/>
            <p:nvPr/>
          </p:nvSpPr>
          <p:spPr>
            <a:xfrm>
              <a:off x="1394310" y="3559323"/>
              <a:ext cx="243300" cy="181500"/>
            </a:xfrm>
            <a:prstGeom prst="flowChartMagneticTape">
              <a:avLst/>
            </a:prstGeom>
            <a:solidFill>
              <a:srgbClr val="999999"/>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12"/>
            <p:cNvSpPr/>
            <p:nvPr/>
          </p:nvSpPr>
          <p:spPr>
            <a:xfrm>
              <a:off x="1369810" y="3609623"/>
              <a:ext cx="243300" cy="181500"/>
            </a:xfrm>
            <a:prstGeom prst="flowChartMagneticTape">
              <a:avLst/>
            </a:prstGeom>
            <a:solidFill>
              <a:srgbClr val="999999"/>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2" name="Google Shape;1242;p112"/>
          <p:cNvSpPr txBox="1"/>
          <p:nvPr/>
        </p:nvSpPr>
        <p:spPr>
          <a:xfrm>
            <a:off x="2437075" y="1139975"/>
            <a:ext cx="1507800" cy="50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Databricks optimized engine</a:t>
            </a:r>
            <a:endParaRPr sz="1200">
              <a:solidFill>
                <a:schemeClr val="lt1"/>
              </a:solidFill>
              <a:latin typeface="Barlow"/>
              <a:ea typeface="Barlow"/>
              <a:cs typeface="Barlow"/>
              <a:sym typeface="Barlow"/>
            </a:endParaRPr>
          </a:p>
        </p:txBody>
      </p:sp>
      <p:pic>
        <p:nvPicPr>
          <p:cNvPr id="1243" name="Google Shape;1243;p112"/>
          <p:cNvPicPr preferRelativeResize="0"/>
          <p:nvPr/>
        </p:nvPicPr>
        <p:blipFill rotWithShape="1">
          <a:blip r:embed="rId4">
            <a:alphaModFix/>
          </a:blip>
          <a:srcRect b="0" l="0" r="0" t="0"/>
          <a:stretch/>
        </p:blipFill>
        <p:spPr>
          <a:xfrm>
            <a:off x="1323975" y="1099750"/>
            <a:ext cx="953796" cy="506700"/>
          </a:xfrm>
          <a:prstGeom prst="rect">
            <a:avLst/>
          </a:prstGeom>
          <a:noFill/>
          <a:ln>
            <a:noFill/>
          </a:ln>
        </p:spPr>
      </p:pic>
      <p:cxnSp>
        <p:nvCxnSpPr>
          <p:cNvPr id="1244" name="Google Shape;1244;p112"/>
          <p:cNvCxnSpPr/>
          <p:nvPr/>
        </p:nvCxnSpPr>
        <p:spPr>
          <a:xfrm>
            <a:off x="2922125" y="1730154"/>
            <a:ext cx="0" cy="324300"/>
          </a:xfrm>
          <a:prstGeom prst="straightConnector1">
            <a:avLst/>
          </a:prstGeom>
          <a:noFill/>
          <a:ln cap="flat" cmpd="sng" w="9525">
            <a:solidFill>
              <a:schemeClr val="lt1"/>
            </a:solidFill>
            <a:prstDash val="solid"/>
            <a:round/>
            <a:headEnd len="med" w="med" type="none"/>
            <a:tailEnd len="med" w="med" type="triangle"/>
          </a:ln>
        </p:spPr>
      </p:cxnSp>
      <p:cxnSp>
        <p:nvCxnSpPr>
          <p:cNvPr id="1245" name="Google Shape;1245;p112"/>
          <p:cNvCxnSpPr/>
          <p:nvPr/>
        </p:nvCxnSpPr>
        <p:spPr>
          <a:xfrm>
            <a:off x="2617325" y="1730154"/>
            <a:ext cx="0" cy="324300"/>
          </a:xfrm>
          <a:prstGeom prst="straightConnector1">
            <a:avLst/>
          </a:prstGeom>
          <a:noFill/>
          <a:ln cap="flat" cmpd="sng" w="9525">
            <a:solidFill>
              <a:schemeClr val="lt1"/>
            </a:solidFill>
            <a:prstDash val="solid"/>
            <a:round/>
            <a:headEnd len="med" w="med" type="none"/>
            <a:tailEnd len="med" w="med" type="triangle"/>
          </a:ln>
        </p:spPr>
      </p:cxnSp>
      <p:cxnSp>
        <p:nvCxnSpPr>
          <p:cNvPr id="1246" name="Google Shape;1246;p112"/>
          <p:cNvCxnSpPr/>
          <p:nvPr/>
        </p:nvCxnSpPr>
        <p:spPr>
          <a:xfrm>
            <a:off x="2312525" y="1730154"/>
            <a:ext cx="0" cy="324300"/>
          </a:xfrm>
          <a:prstGeom prst="straightConnector1">
            <a:avLst/>
          </a:prstGeom>
          <a:noFill/>
          <a:ln cap="flat" cmpd="sng" w="9525">
            <a:solidFill>
              <a:schemeClr val="lt1"/>
            </a:solidFill>
            <a:prstDash val="solid"/>
            <a:round/>
            <a:headEnd len="med" w="med" type="none"/>
            <a:tailEnd len="med" w="med" type="triangle"/>
          </a:ln>
        </p:spPr>
      </p:cxnSp>
      <p:cxnSp>
        <p:nvCxnSpPr>
          <p:cNvPr id="1247" name="Google Shape;1247;p112"/>
          <p:cNvCxnSpPr/>
          <p:nvPr/>
        </p:nvCxnSpPr>
        <p:spPr>
          <a:xfrm>
            <a:off x="2007725" y="1730154"/>
            <a:ext cx="0" cy="32430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13"/>
          <p:cNvSpPr/>
          <p:nvPr/>
        </p:nvSpPr>
        <p:spPr>
          <a:xfrm>
            <a:off x="4986619" y="1874400"/>
            <a:ext cx="3048000" cy="2591100"/>
          </a:xfrm>
          <a:prstGeom prst="roundRect">
            <a:avLst>
              <a:gd fmla="val 9090"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1253" name="Google Shape;1253;p113"/>
          <p:cNvSpPr txBox="1"/>
          <p:nvPr>
            <p:ph idx="4294967295" type="body"/>
          </p:nvPr>
        </p:nvSpPr>
        <p:spPr>
          <a:xfrm>
            <a:off x="5183011" y="1900586"/>
            <a:ext cx="3048000" cy="2523600"/>
          </a:xfrm>
          <a:prstGeom prst="rect">
            <a:avLst/>
          </a:prstGeom>
        </p:spPr>
        <p:txBody>
          <a:bodyPr anchorCtr="0" anchor="t" bIns="34275" lIns="0" spcFirstLastPara="1" rIns="0" wrap="square" tIns="34275">
            <a:noAutofit/>
          </a:bodyPr>
          <a:lstStyle/>
          <a:p>
            <a:pPr indent="0" lvl="0" marL="0" rtl="0" algn="l">
              <a:spcBef>
                <a:spcPts val="800"/>
              </a:spcBef>
              <a:spcAft>
                <a:spcPts val="0"/>
              </a:spcAft>
              <a:buClr>
                <a:schemeClr val="dk1"/>
              </a:buClr>
              <a:buSzPts val="1100"/>
              <a:buFont typeface="Arial"/>
              <a:buNone/>
            </a:pPr>
            <a:r>
              <a:rPr lang="en" sz="1600">
                <a:solidFill>
                  <a:srgbClr val="FFFFFF"/>
                </a:solidFill>
                <a:latin typeface="Courier New"/>
                <a:ea typeface="Courier New"/>
                <a:cs typeface="Courier New"/>
                <a:sym typeface="Courier New"/>
              </a:rPr>
              <a:t>CREATE TABLE ... </a:t>
            </a:r>
            <a:endParaRPr sz="1600">
              <a:solidFill>
                <a:srgbClr val="FFFFFF"/>
              </a:solidFill>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sz="1600">
                <a:solidFill>
                  <a:srgbClr val="FFFFFF"/>
                </a:solidFill>
                <a:latin typeface="Courier New"/>
                <a:ea typeface="Courier New"/>
                <a:cs typeface="Courier New"/>
                <a:sym typeface="Courier New"/>
              </a:rPr>
              <a:t>USING </a:t>
            </a:r>
            <a:r>
              <a:rPr b="1" lang="en" sz="1600">
                <a:solidFill>
                  <a:srgbClr val="00FF00"/>
                </a:solidFill>
                <a:latin typeface="Courier New"/>
                <a:ea typeface="Courier New"/>
                <a:cs typeface="Courier New"/>
                <a:sym typeface="Courier New"/>
              </a:rPr>
              <a:t>delta</a:t>
            </a:r>
            <a:endParaRPr b="1" sz="1600">
              <a:solidFill>
                <a:srgbClr val="FFFFFF"/>
              </a:solidFill>
              <a:latin typeface="Courier New"/>
              <a:ea typeface="Courier New"/>
              <a:cs typeface="Courier New"/>
              <a:sym typeface="Courier New"/>
            </a:endParaRPr>
          </a:p>
          <a:p>
            <a:pPr indent="0" lvl="0" marL="0" rtl="0" algn="l">
              <a:spcBef>
                <a:spcPts val="800"/>
              </a:spcBef>
              <a:spcAft>
                <a:spcPts val="0"/>
              </a:spcAft>
              <a:buClr>
                <a:schemeClr val="dk1"/>
              </a:buClr>
              <a:buSzPts val="1100"/>
              <a:buFont typeface="Arial"/>
              <a:buNone/>
            </a:pPr>
            <a:r>
              <a:rPr lang="en" sz="1600">
                <a:solidFill>
                  <a:srgbClr val="FFFFFF"/>
                </a:solidFill>
                <a:latin typeface="Courier New"/>
                <a:ea typeface="Courier New"/>
                <a:cs typeface="Courier New"/>
                <a:sym typeface="Courier New"/>
              </a:rPr>
              <a:t>…</a:t>
            </a:r>
            <a:endParaRPr sz="1600">
              <a:solidFill>
                <a:srgbClr val="FFFFFF"/>
              </a:solidFill>
              <a:latin typeface="Courier New"/>
              <a:ea typeface="Courier New"/>
              <a:cs typeface="Courier New"/>
              <a:sym typeface="Courier New"/>
            </a:endParaRPr>
          </a:p>
          <a:p>
            <a:pPr indent="0" lvl="0" marL="457200" rtl="0" algn="l">
              <a:spcBef>
                <a:spcPts val="800"/>
              </a:spcBef>
              <a:spcAft>
                <a:spcPts val="0"/>
              </a:spcAft>
              <a:buClr>
                <a:schemeClr val="dk1"/>
              </a:buClr>
              <a:buSzPts val="1100"/>
              <a:buFont typeface="Arial"/>
              <a:buNone/>
            </a:pPr>
            <a:r>
              <a:t/>
            </a:r>
            <a:endParaRPr sz="16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1600">
                <a:solidFill>
                  <a:srgbClr val="FFFFFF"/>
                </a:solidFill>
                <a:latin typeface="Courier New"/>
                <a:ea typeface="Courier New"/>
                <a:cs typeface="Courier New"/>
                <a:sym typeface="Courier New"/>
              </a:rPr>
              <a:t>dataframe</a:t>
            </a:r>
            <a:endParaRPr sz="1600">
              <a:solidFill>
                <a:srgbClr val="FFFFFF"/>
              </a:solidFill>
              <a:latin typeface="Courier New"/>
              <a:ea typeface="Courier New"/>
              <a:cs typeface="Courier New"/>
              <a:sym typeface="Courier New"/>
            </a:endParaRPr>
          </a:p>
          <a:p>
            <a:pPr indent="0" lvl="0" marL="457200" marR="0" rtl="0" algn="l">
              <a:lnSpc>
                <a:spcPct val="115000"/>
              </a:lnSpc>
              <a:spcBef>
                <a:spcPts val="0"/>
              </a:spcBef>
              <a:spcAft>
                <a:spcPts val="0"/>
              </a:spcAft>
              <a:buClr>
                <a:srgbClr val="000000"/>
              </a:buClr>
              <a:buSzPts val="1100"/>
              <a:buFont typeface="Arial"/>
              <a:buNone/>
            </a:pPr>
            <a:r>
              <a:rPr lang="en" sz="1600">
                <a:solidFill>
                  <a:srgbClr val="FFFFFF"/>
                </a:solidFill>
                <a:latin typeface="Courier New"/>
                <a:ea typeface="Courier New"/>
                <a:cs typeface="Courier New"/>
                <a:sym typeface="Courier New"/>
              </a:rPr>
              <a:t>.write</a:t>
            </a:r>
            <a:endParaRPr sz="1600">
              <a:solidFill>
                <a:srgbClr val="FFFFFF"/>
              </a:solidFill>
              <a:latin typeface="Courier New"/>
              <a:ea typeface="Courier New"/>
              <a:cs typeface="Courier New"/>
              <a:sym typeface="Courier New"/>
            </a:endParaRPr>
          </a:p>
          <a:p>
            <a:pPr indent="0" lvl="0" marL="457200" marR="0" rtl="0" algn="l">
              <a:lnSpc>
                <a:spcPct val="115000"/>
              </a:lnSpc>
              <a:spcBef>
                <a:spcPts val="0"/>
              </a:spcBef>
              <a:spcAft>
                <a:spcPts val="0"/>
              </a:spcAft>
              <a:buClr>
                <a:srgbClr val="000000"/>
              </a:buClr>
              <a:buSzPts val="1100"/>
              <a:buFont typeface="Arial"/>
              <a:buNone/>
            </a:pPr>
            <a:r>
              <a:rPr lang="en" sz="1600">
                <a:solidFill>
                  <a:srgbClr val="FFFFFF"/>
                </a:solidFill>
                <a:latin typeface="Courier New"/>
                <a:ea typeface="Courier New"/>
                <a:cs typeface="Courier New"/>
                <a:sym typeface="Courier New"/>
              </a:rPr>
              <a:t>.format("</a:t>
            </a:r>
            <a:r>
              <a:rPr b="1" lang="en" sz="1600">
                <a:solidFill>
                  <a:srgbClr val="00FF00"/>
                </a:solidFill>
                <a:latin typeface="Courier New"/>
                <a:ea typeface="Courier New"/>
                <a:cs typeface="Courier New"/>
                <a:sym typeface="Courier New"/>
              </a:rPr>
              <a:t>delta</a:t>
            </a:r>
            <a:r>
              <a:rPr lang="en" sz="1600">
                <a:solidFill>
                  <a:srgbClr val="FFFFFF"/>
                </a:solidFill>
                <a:latin typeface="Courier New"/>
                <a:ea typeface="Courier New"/>
                <a:cs typeface="Courier New"/>
                <a:sym typeface="Courier New"/>
              </a:rPr>
              <a:t>")</a:t>
            </a:r>
            <a:endParaRPr sz="1600">
              <a:solidFill>
                <a:srgbClr val="FFFFFF"/>
              </a:solidFill>
              <a:latin typeface="Courier New"/>
              <a:ea typeface="Courier New"/>
              <a:cs typeface="Courier New"/>
              <a:sym typeface="Courier New"/>
            </a:endParaRPr>
          </a:p>
          <a:p>
            <a:pPr indent="0" lvl="0" marL="457200" rtl="0" algn="l">
              <a:lnSpc>
                <a:spcPct val="115000"/>
              </a:lnSpc>
              <a:spcBef>
                <a:spcPts val="0"/>
              </a:spcBef>
              <a:spcAft>
                <a:spcPts val="0"/>
              </a:spcAft>
              <a:buClr>
                <a:schemeClr val="dk1"/>
              </a:buClr>
              <a:buSzPts val="1100"/>
              <a:buFont typeface="Arial"/>
              <a:buNone/>
            </a:pPr>
            <a:r>
              <a:rPr lang="en" sz="1600">
                <a:solidFill>
                  <a:srgbClr val="FFFFFF"/>
                </a:solidFill>
                <a:latin typeface="Courier New"/>
                <a:ea typeface="Courier New"/>
                <a:cs typeface="Courier New"/>
                <a:sym typeface="Courier New"/>
              </a:rPr>
              <a:t>.save("/data")</a:t>
            </a:r>
            <a:endParaRPr sz="1600">
              <a:solidFill>
                <a:srgbClr val="FFFFFF"/>
              </a:solidFill>
              <a:latin typeface="Courier New"/>
              <a:ea typeface="Courier New"/>
              <a:cs typeface="Courier New"/>
              <a:sym typeface="Courier New"/>
            </a:endParaRPr>
          </a:p>
        </p:txBody>
      </p:sp>
      <p:sp>
        <p:nvSpPr>
          <p:cNvPr id="1254" name="Google Shape;1254;p113"/>
          <p:cNvSpPr/>
          <p:nvPr/>
        </p:nvSpPr>
        <p:spPr>
          <a:xfrm>
            <a:off x="848650" y="1874400"/>
            <a:ext cx="3048000" cy="2591100"/>
          </a:xfrm>
          <a:prstGeom prst="roundRect">
            <a:avLst>
              <a:gd fmla="val 9090" name="adj"/>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13"/>
          <p:cNvSpPr txBox="1"/>
          <p:nvPr>
            <p:ph idx="4294967295" type="title"/>
          </p:nvPr>
        </p:nvSpPr>
        <p:spPr>
          <a:xfrm>
            <a:off x="254760" y="206375"/>
            <a:ext cx="8560500" cy="8574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sz="3600">
                <a:solidFill>
                  <a:srgbClr val="FFFFFF"/>
                </a:solidFill>
              </a:rPr>
              <a:t>Get Started with Delta using Spark APIs</a:t>
            </a:r>
            <a:endParaRPr sz="3600">
              <a:solidFill>
                <a:srgbClr val="FFFFFF"/>
              </a:solidFill>
            </a:endParaRPr>
          </a:p>
        </p:txBody>
      </p:sp>
      <p:sp>
        <p:nvSpPr>
          <p:cNvPr id="1256" name="Google Shape;1256;p113"/>
          <p:cNvSpPr txBox="1"/>
          <p:nvPr>
            <p:ph idx="4294967295" type="body"/>
          </p:nvPr>
        </p:nvSpPr>
        <p:spPr>
          <a:xfrm>
            <a:off x="1056515" y="1922062"/>
            <a:ext cx="2940300" cy="2447400"/>
          </a:xfrm>
          <a:prstGeom prst="rect">
            <a:avLst/>
          </a:prstGeom>
        </p:spPr>
        <p:txBody>
          <a:bodyPr anchorCtr="0" anchor="t" bIns="34275" lIns="0" spcFirstLastPara="1" rIns="0" wrap="square" tIns="34275">
            <a:noAutofit/>
          </a:bodyPr>
          <a:lstStyle/>
          <a:p>
            <a:pPr indent="0" lvl="0" marL="0" rtl="0" algn="l">
              <a:spcBef>
                <a:spcPts val="800"/>
              </a:spcBef>
              <a:spcAft>
                <a:spcPts val="0"/>
              </a:spcAft>
              <a:buNone/>
            </a:pPr>
            <a:r>
              <a:rPr lang="en" sz="1600">
                <a:solidFill>
                  <a:srgbClr val="FFFFFF"/>
                </a:solidFill>
                <a:latin typeface="Courier New"/>
                <a:ea typeface="Courier New"/>
                <a:cs typeface="Courier New"/>
                <a:sym typeface="Courier New"/>
              </a:rPr>
              <a:t>CREATE TABLE ... </a:t>
            </a:r>
            <a:endParaRPr sz="1600">
              <a:solidFill>
                <a:srgbClr val="FFFFFF"/>
              </a:solidFill>
              <a:latin typeface="Courier New"/>
              <a:ea typeface="Courier New"/>
              <a:cs typeface="Courier New"/>
              <a:sym typeface="Courier New"/>
            </a:endParaRPr>
          </a:p>
          <a:p>
            <a:pPr indent="0" lvl="0" marL="0" rtl="0" algn="l">
              <a:spcBef>
                <a:spcPts val="800"/>
              </a:spcBef>
              <a:spcAft>
                <a:spcPts val="0"/>
              </a:spcAft>
              <a:buNone/>
            </a:pPr>
            <a:r>
              <a:rPr lang="en" sz="1600">
                <a:solidFill>
                  <a:srgbClr val="FFFFFF"/>
                </a:solidFill>
                <a:latin typeface="Courier New"/>
                <a:ea typeface="Courier New"/>
                <a:cs typeface="Courier New"/>
                <a:sym typeface="Courier New"/>
              </a:rPr>
              <a:t>USING </a:t>
            </a:r>
            <a:r>
              <a:rPr b="1" lang="en" sz="1600">
                <a:solidFill>
                  <a:srgbClr val="FF9900"/>
                </a:solidFill>
                <a:latin typeface="Courier New"/>
                <a:ea typeface="Courier New"/>
                <a:cs typeface="Courier New"/>
                <a:sym typeface="Courier New"/>
              </a:rPr>
              <a:t>parquet</a:t>
            </a:r>
            <a:endParaRPr b="1" sz="1600">
              <a:solidFill>
                <a:srgbClr val="FFFFFF"/>
              </a:solidFill>
              <a:latin typeface="Courier New"/>
              <a:ea typeface="Courier New"/>
              <a:cs typeface="Courier New"/>
              <a:sym typeface="Courier New"/>
            </a:endParaRPr>
          </a:p>
          <a:p>
            <a:pPr indent="0" lvl="0" marL="0" rtl="0" algn="l">
              <a:spcBef>
                <a:spcPts val="800"/>
              </a:spcBef>
              <a:spcAft>
                <a:spcPts val="0"/>
              </a:spcAft>
              <a:buNone/>
            </a:pPr>
            <a:r>
              <a:rPr lang="en" sz="1600">
                <a:solidFill>
                  <a:srgbClr val="FFFFFF"/>
                </a:solidFill>
                <a:latin typeface="Courier New"/>
                <a:ea typeface="Courier New"/>
                <a:cs typeface="Courier New"/>
                <a:sym typeface="Courier New"/>
              </a:rPr>
              <a:t>... </a:t>
            </a:r>
            <a:endParaRPr sz="1600">
              <a:solidFill>
                <a:srgbClr val="FFFFFF"/>
              </a:solidFill>
              <a:latin typeface="Courier New"/>
              <a:ea typeface="Courier New"/>
              <a:cs typeface="Courier New"/>
              <a:sym typeface="Courier New"/>
            </a:endParaRPr>
          </a:p>
          <a:p>
            <a:pPr indent="0" lvl="0" marL="457200" rtl="0" algn="l">
              <a:spcBef>
                <a:spcPts val="800"/>
              </a:spcBef>
              <a:spcAft>
                <a:spcPts val="0"/>
              </a:spcAft>
              <a:buNone/>
            </a:pPr>
            <a:r>
              <a:t/>
            </a:r>
            <a:endParaRPr sz="1600">
              <a:solidFill>
                <a:srgbClr val="FFFFFF"/>
              </a:solidFill>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600">
                <a:solidFill>
                  <a:srgbClr val="FFFFFF"/>
                </a:solidFill>
                <a:latin typeface="Courier New"/>
                <a:ea typeface="Courier New"/>
                <a:cs typeface="Courier New"/>
                <a:sym typeface="Courier New"/>
              </a:rPr>
              <a:t>dataframe</a:t>
            </a:r>
            <a:endParaRPr sz="1600">
              <a:solidFill>
                <a:srgbClr val="FFFFFF"/>
              </a:solidFill>
              <a:latin typeface="Courier New"/>
              <a:ea typeface="Courier New"/>
              <a:cs typeface="Courier New"/>
              <a:sym typeface="Courier New"/>
            </a:endParaRPr>
          </a:p>
          <a:p>
            <a:pPr indent="0" lvl="0" marL="457200" marR="0" rtl="0" algn="l">
              <a:lnSpc>
                <a:spcPct val="115000"/>
              </a:lnSpc>
              <a:spcBef>
                <a:spcPts val="0"/>
              </a:spcBef>
              <a:spcAft>
                <a:spcPts val="0"/>
              </a:spcAft>
              <a:buNone/>
            </a:pPr>
            <a:r>
              <a:rPr lang="en" sz="1600">
                <a:solidFill>
                  <a:srgbClr val="FFFFFF"/>
                </a:solidFill>
                <a:latin typeface="Courier New"/>
                <a:ea typeface="Courier New"/>
                <a:cs typeface="Courier New"/>
                <a:sym typeface="Courier New"/>
              </a:rPr>
              <a:t>.write</a:t>
            </a:r>
            <a:endParaRPr sz="1600">
              <a:solidFill>
                <a:srgbClr val="FFFFFF"/>
              </a:solidFill>
              <a:latin typeface="Courier New"/>
              <a:ea typeface="Courier New"/>
              <a:cs typeface="Courier New"/>
              <a:sym typeface="Courier New"/>
            </a:endParaRPr>
          </a:p>
          <a:p>
            <a:pPr indent="0" lvl="0" marL="457200" marR="0" rtl="0" algn="l">
              <a:lnSpc>
                <a:spcPct val="115000"/>
              </a:lnSpc>
              <a:spcBef>
                <a:spcPts val="0"/>
              </a:spcBef>
              <a:spcAft>
                <a:spcPts val="0"/>
              </a:spcAft>
              <a:buNone/>
            </a:pPr>
            <a:r>
              <a:rPr lang="en" sz="1600">
                <a:solidFill>
                  <a:srgbClr val="FFFFFF"/>
                </a:solidFill>
                <a:latin typeface="Courier New"/>
                <a:ea typeface="Courier New"/>
                <a:cs typeface="Courier New"/>
                <a:sym typeface="Courier New"/>
              </a:rPr>
              <a:t>.format("</a:t>
            </a:r>
            <a:r>
              <a:rPr b="1" lang="en" sz="1600">
                <a:solidFill>
                  <a:srgbClr val="FF9900"/>
                </a:solidFill>
                <a:latin typeface="Courier New"/>
                <a:ea typeface="Courier New"/>
                <a:cs typeface="Courier New"/>
                <a:sym typeface="Courier New"/>
              </a:rPr>
              <a:t>parquet</a:t>
            </a:r>
            <a:r>
              <a:rPr lang="en" sz="1600">
                <a:solidFill>
                  <a:srgbClr val="FFFFFF"/>
                </a:solidFill>
                <a:latin typeface="Courier New"/>
                <a:ea typeface="Courier New"/>
                <a:cs typeface="Courier New"/>
                <a:sym typeface="Courier New"/>
              </a:rPr>
              <a:t>")</a:t>
            </a:r>
            <a:endParaRPr sz="1600">
              <a:solidFill>
                <a:srgbClr val="FFFFFF"/>
              </a:solidFill>
              <a:latin typeface="Courier New"/>
              <a:ea typeface="Courier New"/>
              <a:cs typeface="Courier New"/>
              <a:sym typeface="Courier New"/>
            </a:endParaRPr>
          </a:p>
          <a:p>
            <a:pPr indent="0" lvl="0" marL="457200" marR="0" rtl="0" algn="l">
              <a:lnSpc>
                <a:spcPct val="115000"/>
              </a:lnSpc>
              <a:spcBef>
                <a:spcPts val="0"/>
              </a:spcBef>
              <a:spcAft>
                <a:spcPts val="0"/>
              </a:spcAft>
              <a:buClr>
                <a:schemeClr val="dk1"/>
              </a:buClr>
              <a:buSzPts val="1100"/>
              <a:buFont typeface="Arial"/>
              <a:buNone/>
            </a:pPr>
            <a:r>
              <a:rPr lang="en" sz="1600">
                <a:solidFill>
                  <a:srgbClr val="FFFFFF"/>
                </a:solidFill>
                <a:latin typeface="Courier New"/>
                <a:ea typeface="Courier New"/>
                <a:cs typeface="Courier New"/>
                <a:sym typeface="Courier New"/>
              </a:rPr>
              <a:t>.save("/data")</a:t>
            </a:r>
            <a:endParaRPr sz="1600">
              <a:solidFill>
                <a:srgbClr val="FFFFFF"/>
              </a:solidFill>
              <a:latin typeface="Courier New"/>
              <a:ea typeface="Courier New"/>
              <a:cs typeface="Courier New"/>
              <a:sym typeface="Courier New"/>
            </a:endParaRPr>
          </a:p>
        </p:txBody>
      </p:sp>
      <p:sp>
        <p:nvSpPr>
          <p:cNvPr id="1257" name="Google Shape;1257;p113"/>
          <p:cNvSpPr txBox="1"/>
          <p:nvPr/>
        </p:nvSpPr>
        <p:spPr>
          <a:xfrm>
            <a:off x="916550" y="1045500"/>
            <a:ext cx="30480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Barlow"/>
                <a:ea typeface="Barlow"/>
                <a:cs typeface="Barlow"/>
                <a:sym typeface="Barlow"/>
              </a:rPr>
              <a:t>Instead of </a:t>
            </a:r>
            <a:r>
              <a:rPr b="1" lang="en" sz="1800">
                <a:solidFill>
                  <a:srgbClr val="FF9900"/>
                </a:solidFill>
                <a:latin typeface="Courier New"/>
                <a:ea typeface="Courier New"/>
                <a:cs typeface="Courier New"/>
                <a:sym typeface="Courier New"/>
              </a:rPr>
              <a:t>parquet</a:t>
            </a:r>
            <a:r>
              <a:rPr lang="en" sz="2400">
                <a:solidFill>
                  <a:srgbClr val="FFFFFF"/>
                </a:solidFill>
                <a:latin typeface="Source Sans Pro"/>
                <a:ea typeface="Source Sans Pro"/>
                <a:cs typeface="Source Sans Pro"/>
                <a:sym typeface="Source Sans Pro"/>
              </a:rPr>
              <a:t>...</a:t>
            </a:r>
            <a:endParaRPr sz="2400">
              <a:solidFill>
                <a:srgbClr val="FFFFFF"/>
              </a:solidFill>
              <a:latin typeface="Source Sans Pro"/>
              <a:ea typeface="Source Sans Pro"/>
              <a:cs typeface="Source Sans Pro"/>
              <a:sym typeface="Source Sans Pro"/>
            </a:endParaRPr>
          </a:p>
        </p:txBody>
      </p:sp>
      <p:sp>
        <p:nvSpPr>
          <p:cNvPr id="1258" name="Google Shape;1258;p113"/>
          <p:cNvSpPr txBox="1"/>
          <p:nvPr/>
        </p:nvSpPr>
        <p:spPr>
          <a:xfrm>
            <a:off x="5109801" y="1045500"/>
            <a:ext cx="28890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Barlow"/>
                <a:ea typeface="Barlow"/>
                <a:cs typeface="Barlow"/>
                <a:sym typeface="Barlow"/>
              </a:rPr>
              <a:t>… simply say </a:t>
            </a:r>
            <a:r>
              <a:rPr b="1" lang="en" sz="1800">
                <a:solidFill>
                  <a:srgbClr val="00FF00"/>
                </a:solidFill>
                <a:latin typeface="Courier New"/>
                <a:ea typeface="Courier New"/>
                <a:cs typeface="Courier New"/>
                <a:sym typeface="Courier New"/>
              </a:rPr>
              <a:t>delta</a:t>
            </a:r>
            <a:endParaRPr sz="1800">
              <a:solidFill>
                <a:srgbClr val="FFFFFF"/>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9"/>
          <p:cNvSpPr txBox="1"/>
          <p:nvPr>
            <p:ph type="title"/>
          </p:nvPr>
        </p:nvSpPr>
        <p:spPr>
          <a:xfrm>
            <a:off x="254203" y="201375"/>
            <a:ext cx="6209100" cy="5472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a:latin typeface="Source Sans Pro"/>
                <a:ea typeface="Source Sans Pro"/>
                <a:cs typeface="Source Sans Pro"/>
                <a:sym typeface="Source Sans Pro"/>
              </a:rPr>
              <a:t>Building a Modern Data Architecture</a:t>
            </a:r>
            <a:endParaRPr>
              <a:latin typeface="Source Sans Pro"/>
              <a:ea typeface="Source Sans Pro"/>
              <a:cs typeface="Source Sans Pro"/>
              <a:sym typeface="Source Sans Pro"/>
            </a:endParaRPr>
          </a:p>
        </p:txBody>
      </p:sp>
      <p:pic>
        <p:nvPicPr>
          <p:cNvPr id="571" name="Google Shape;571;p89"/>
          <p:cNvPicPr preferRelativeResize="0"/>
          <p:nvPr/>
        </p:nvPicPr>
        <p:blipFill>
          <a:blip r:embed="rId3">
            <a:alphaModFix/>
          </a:blip>
          <a:stretch>
            <a:fillRect/>
          </a:stretch>
        </p:blipFill>
        <p:spPr>
          <a:xfrm>
            <a:off x="1035655" y="2231342"/>
            <a:ext cx="7148294" cy="1292305"/>
          </a:xfrm>
          <a:prstGeom prst="rect">
            <a:avLst/>
          </a:prstGeom>
          <a:noFill/>
          <a:ln>
            <a:noFill/>
          </a:ln>
        </p:spPr>
      </p:pic>
      <p:sp>
        <p:nvSpPr>
          <p:cNvPr id="572" name="Google Shape;572;p89"/>
          <p:cNvSpPr txBox="1"/>
          <p:nvPr/>
        </p:nvSpPr>
        <p:spPr>
          <a:xfrm>
            <a:off x="3961489" y="4316690"/>
            <a:ext cx="1186200" cy="25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1"/>
                </a:solidFill>
                <a:latin typeface="Source Sans Pro"/>
                <a:ea typeface="Source Sans Pro"/>
                <a:cs typeface="Source Sans Pro"/>
                <a:sym typeface="Source Sans Pro"/>
              </a:rPr>
              <a:t>Semi-Structured</a:t>
            </a:r>
            <a:endParaRPr i="0" sz="1000" u="none" cap="none" strike="noStrike">
              <a:solidFill>
                <a:schemeClr val="dk1"/>
              </a:solidFill>
              <a:latin typeface="Source Sans Pro"/>
              <a:ea typeface="Source Sans Pro"/>
              <a:cs typeface="Source Sans Pro"/>
              <a:sym typeface="Source Sans Pro"/>
            </a:endParaRPr>
          </a:p>
        </p:txBody>
      </p:sp>
      <p:cxnSp>
        <p:nvCxnSpPr>
          <p:cNvPr id="573" name="Google Shape;573;p89"/>
          <p:cNvCxnSpPr/>
          <p:nvPr/>
        </p:nvCxnSpPr>
        <p:spPr>
          <a:xfrm rot="10800000">
            <a:off x="1375794" y="1767348"/>
            <a:ext cx="0" cy="424800"/>
          </a:xfrm>
          <a:prstGeom prst="straightConnector1">
            <a:avLst/>
          </a:prstGeom>
          <a:noFill/>
          <a:ln cap="flat" cmpd="sng" w="28575">
            <a:solidFill>
              <a:schemeClr val="dk1"/>
            </a:solidFill>
            <a:prstDash val="solid"/>
            <a:round/>
            <a:headEnd len="sm" w="sm" type="stealth"/>
            <a:tailEnd len="med" w="med" type="stealth"/>
          </a:ln>
        </p:spPr>
      </p:cxnSp>
      <p:cxnSp>
        <p:nvCxnSpPr>
          <p:cNvPr id="574" name="Google Shape;574;p89"/>
          <p:cNvCxnSpPr/>
          <p:nvPr/>
        </p:nvCxnSpPr>
        <p:spPr>
          <a:xfrm rot="10800000">
            <a:off x="2974026" y="1767348"/>
            <a:ext cx="0" cy="424800"/>
          </a:xfrm>
          <a:prstGeom prst="straightConnector1">
            <a:avLst/>
          </a:prstGeom>
          <a:noFill/>
          <a:ln cap="flat" cmpd="sng" w="28575">
            <a:solidFill>
              <a:schemeClr val="dk1"/>
            </a:solidFill>
            <a:prstDash val="solid"/>
            <a:round/>
            <a:headEnd len="sm" w="sm" type="stealth"/>
            <a:tailEnd len="med" w="med" type="stealth"/>
          </a:ln>
        </p:spPr>
      </p:cxnSp>
      <p:pic>
        <p:nvPicPr>
          <p:cNvPr id="575" name="Google Shape;575;p89"/>
          <p:cNvPicPr preferRelativeResize="0"/>
          <p:nvPr/>
        </p:nvPicPr>
        <p:blipFill rotWithShape="1">
          <a:blip r:embed="rId4">
            <a:alphaModFix/>
          </a:blip>
          <a:srcRect b="0" l="0" r="0" t="0"/>
          <a:stretch/>
        </p:blipFill>
        <p:spPr>
          <a:xfrm>
            <a:off x="1348490" y="4018881"/>
            <a:ext cx="214243" cy="260152"/>
          </a:xfrm>
          <a:prstGeom prst="rect">
            <a:avLst/>
          </a:prstGeom>
          <a:noFill/>
          <a:ln>
            <a:noFill/>
          </a:ln>
        </p:spPr>
      </p:pic>
      <p:pic>
        <p:nvPicPr>
          <p:cNvPr id="576" name="Google Shape;576;p89"/>
          <p:cNvPicPr preferRelativeResize="0"/>
          <p:nvPr/>
        </p:nvPicPr>
        <p:blipFill rotWithShape="1">
          <a:blip r:embed="rId4">
            <a:alphaModFix/>
          </a:blip>
          <a:srcRect b="0" l="0" r="0" t="0"/>
          <a:stretch/>
        </p:blipFill>
        <p:spPr>
          <a:xfrm>
            <a:off x="1670724" y="4018881"/>
            <a:ext cx="214243" cy="260152"/>
          </a:xfrm>
          <a:prstGeom prst="rect">
            <a:avLst/>
          </a:prstGeom>
          <a:noFill/>
          <a:ln>
            <a:noFill/>
          </a:ln>
        </p:spPr>
      </p:pic>
      <p:pic>
        <p:nvPicPr>
          <p:cNvPr id="577" name="Google Shape;577;p89"/>
          <p:cNvPicPr preferRelativeResize="0"/>
          <p:nvPr/>
        </p:nvPicPr>
        <p:blipFill rotWithShape="1">
          <a:blip r:embed="rId4">
            <a:alphaModFix/>
          </a:blip>
          <a:srcRect b="0" l="0" r="0" t="0"/>
          <a:stretch/>
        </p:blipFill>
        <p:spPr>
          <a:xfrm>
            <a:off x="1992958" y="4018881"/>
            <a:ext cx="214243" cy="260152"/>
          </a:xfrm>
          <a:prstGeom prst="rect">
            <a:avLst/>
          </a:prstGeom>
          <a:noFill/>
          <a:ln>
            <a:noFill/>
          </a:ln>
        </p:spPr>
      </p:pic>
      <p:pic>
        <p:nvPicPr>
          <p:cNvPr id="578" name="Google Shape;578;p89"/>
          <p:cNvPicPr preferRelativeResize="0"/>
          <p:nvPr/>
        </p:nvPicPr>
        <p:blipFill rotWithShape="1">
          <a:blip r:embed="rId5">
            <a:alphaModFix/>
          </a:blip>
          <a:srcRect b="0" l="0" r="0" t="0"/>
          <a:stretch/>
        </p:blipFill>
        <p:spPr>
          <a:xfrm>
            <a:off x="7690282" y="4003087"/>
            <a:ext cx="291738" cy="291738"/>
          </a:xfrm>
          <a:prstGeom prst="rect">
            <a:avLst/>
          </a:prstGeom>
          <a:noFill/>
          <a:ln>
            <a:noFill/>
          </a:ln>
        </p:spPr>
      </p:pic>
      <p:pic>
        <p:nvPicPr>
          <p:cNvPr id="579" name="Google Shape;579;p89"/>
          <p:cNvPicPr preferRelativeResize="0"/>
          <p:nvPr/>
        </p:nvPicPr>
        <p:blipFill rotWithShape="1">
          <a:blip r:embed="rId6">
            <a:alphaModFix/>
          </a:blip>
          <a:srcRect b="0" l="0" r="0" t="0"/>
          <a:stretch/>
        </p:blipFill>
        <p:spPr>
          <a:xfrm>
            <a:off x="6890803" y="4003087"/>
            <a:ext cx="291738" cy="291738"/>
          </a:xfrm>
          <a:prstGeom prst="rect">
            <a:avLst/>
          </a:prstGeom>
          <a:noFill/>
          <a:ln>
            <a:noFill/>
          </a:ln>
        </p:spPr>
      </p:pic>
      <p:pic>
        <p:nvPicPr>
          <p:cNvPr id="580" name="Google Shape;580;p89"/>
          <p:cNvPicPr preferRelativeResize="0"/>
          <p:nvPr/>
        </p:nvPicPr>
        <p:blipFill rotWithShape="1">
          <a:blip r:embed="rId7">
            <a:alphaModFix/>
          </a:blip>
          <a:srcRect b="0" l="0" r="0" t="0"/>
          <a:stretch/>
        </p:blipFill>
        <p:spPr>
          <a:xfrm>
            <a:off x="3962621" y="4002701"/>
            <a:ext cx="291738" cy="291738"/>
          </a:xfrm>
          <a:prstGeom prst="rect">
            <a:avLst/>
          </a:prstGeom>
          <a:noFill/>
          <a:ln>
            <a:noFill/>
          </a:ln>
        </p:spPr>
      </p:pic>
      <p:pic>
        <p:nvPicPr>
          <p:cNvPr id="581" name="Google Shape;581;p89"/>
          <p:cNvPicPr preferRelativeResize="0"/>
          <p:nvPr/>
        </p:nvPicPr>
        <p:blipFill rotWithShape="1">
          <a:blip r:embed="rId8">
            <a:alphaModFix/>
          </a:blip>
          <a:srcRect b="0" l="0" r="0" t="0"/>
          <a:stretch/>
        </p:blipFill>
        <p:spPr>
          <a:xfrm>
            <a:off x="7290543" y="4003077"/>
            <a:ext cx="291738" cy="291738"/>
          </a:xfrm>
          <a:prstGeom prst="rect">
            <a:avLst/>
          </a:prstGeom>
          <a:noFill/>
          <a:ln>
            <a:noFill/>
          </a:ln>
        </p:spPr>
      </p:pic>
      <p:cxnSp>
        <p:nvCxnSpPr>
          <p:cNvPr id="582" name="Google Shape;582;p89"/>
          <p:cNvCxnSpPr/>
          <p:nvPr/>
        </p:nvCxnSpPr>
        <p:spPr>
          <a:xfrm rot="10800000">
            <a:off x="1727900" y="3582074"/>
            <a:ext cx="0" cy="341400"/>
          </a:xfrm>
          <a:prstGeom prst="straightConnector1">
            <a:avLst/>
          </a:prstGeom>
          <a:noFill/>
          <a:ln cap="flat" cmpd="sng" w="28575">
            <a:solidFill>
              <a:schemeClr val="dk1"/>
            </a:solidFill>
            <a:prstDash val="solid"/>
            <a:round/>
            <a:headEnd len="sm" w="sm" type="none"/>
            <a:tailEnd len="med" w="med" type="stealth"/>
          </a:ln>
        </p:spPr>
      </p:cxnSp>
      <p:cxnSp>
        <p:nvCxnSpPr>
          <p:cNvPr id="583" name="Google Shape;583;p89"/>
          <p:cNvCxnSpPr/>
          <p:nvPr/>
        </p:nvCxnSpPr>
        <p:spPr>
          <a:xfrm>
            <a:off x="1035655" y="3924334"/>
            <a:ext cx="7187400" cy="10500"/>
          </a:xfrm>
          <a:prstGeom prst="straightConnector1">
            <a:avLst/>
          </a:prstGeom>
          <a:noFill/>
          <a:ln cap="flat" cmpd="sng" w="28575">
            <a:solidFill>
              <a:schemeClr val="dk1"/>
            </a:solidFill>
            <a:prstDash val="solid"/>
            <a:round/>
            <a:headEnd len="sm" w="sm" type="none"/>
            <a:tailEnd len="sm" w="sm" type="none"/>
          </a:ln>
        </p:spPr>
      </p:cxnSp>
      <p:cxnSp>
        <p:nvCxnSpPr>
          <p:cNvPr id="584" name="Google Shape;584;p89"/>
          <p:cNvCxnSpPr/>
          <p:nvPr/>
        </p:nvCxnSpPr>
        <p:spPr>
          <a:xfrm rot="10800000">
            <a:off x="4572257" y="1767348"/>
            <a:ext cx="0" cy="424800"/>
          </a:xfrm>
          <a:prstGeom prst="straightConnector1">
            <a:avLst/>
          </a:prstGeom>
          <a:noFill/>
          <a:ln cap="flat" cmpd="sng" w="28575">
            <a:solidFill>
              <a:schemeClr val="dk1"/>
            </a:solidFill>
            <a:prstDash val="solid"/>
            <a:round/>
            <a:headEnd len="sm" w="sm" type="stealth"/>
            <a:tailEnd len="med" w="med" type="stealth"/>
          </a:ln>
        </p:spPr>
      </p:cxnSp>
      <p:cxnSp>
        <p:nvCxnSpPr>
          <p:cNvPr id="585" name="Google Shape;585;p89"/>
          <p:cNvCxnSpPr/>
          <p:nvPr/>
        </p:nvCxnSpPr>
        <p:spPr>
          <a:xfrm rot="10800000">
            <a:off x="6170489" y="1767348"/>
            <a:ext cx="0" cy="424800"/>
          </a:xfrm>
          <a:prstGeom prst="straightConnector1">
            <a:avLst/>
          </a:prstGeom>
          <a:noFill/>
          <a:ln cap="flat" cmpd="sng" w="28575">
            <a:solidFill>
              <a:schemeClr val="dk1"/>
            </a:solidFill>
            <a:prstDash val="solid"/>
            <a:round/>
            <a:headEnd len="sm" w="sm" type="stealth"/>
            <a:tailEnd len="med" w="med" type="stealth"/>
          </a:ln>
        </p:spPr>
      </p:cxnSp>
      <p:cxnSp>
        <p:nvCxnSpPr>
          <p:cNvPr id="586" name="Google Shape;586;p89"/>
          <p:cNvCxnSpPr/>
          <p:nvPr/>
        </p:nvCxnSpPr>
        <p:spPr>
          <a:xfrm rot="10800000">
            <a:off x="4568240" y="3582074"/>
            <a:ext cx="0" cy="341400"/>
          </a:xfrm>
          <a:prstGeom prst="straightConnector1">
            <a:avLst/>
          </a:prstGeom>
          <a:noFill/>
          <a:ln cap="flat" cmpd="sng" w="28575">
            <a:solidFill>
              <a:schemeClr val="dk1"/>
            </a:solidFill>
            <a:prstDash val="solid"/>
            <a:round/>
            <a:headEnd len="sm" w="sm" type="none"/>
            <a:tailEnd len="med" w="med" type="stealth"/>
          </a:ln>
        </p:spPr>
      </p:cxnSp>
      <p:sp>
        <p:nvSpPr>
          <p:cNvPr id="587" name="Google Shape;587;p89"/>
          <p:cNvSpPr txBox="1"/>
          <p:nvPr/>
        </p:nvSpPr>
        <p:spPr>
          <a:xfrm>
            <a:off x="3747565" y="2345608"/>
            <a:ext cx="1724400" cy="489000"/>
          </a:xfrm>
          <a:prstGeom prst="rect">
            <a:avLst/>
          </a:prstGeom>
          <a:noFill/>
          <a:ln>
            <a:noFill/>
          </a:ln>
        </p:spPr>
        <p:txBody>
          <a:bodyPr anchorCtr="0" anchor="ctr" bIns="34275" lIns="0" spcFirstLastPara="1" rIns="0" wrap="square" tIns="34275">
            <a:noAutofit/>
          </a:bodyPr>
          <a:lstStyle/>
          <a:p>
            <a:pPr indent="0" lvl="0" marL="0" marR="0" rtl="0" algn="ctr">
              <a:lnSpc>
                <a:spcPct val="90000"/>
              </a:lnSpc>
              <a:spcBef>
                <a:spcPts val="0"/>
              </a:spcBef>
              <a:spcAft>
                <a:spcPts val="0"/>
              </a:spcAft>
              <a:buClr>
                <a:srgbClr val="000000"/>
              </a:buClr>
              <a:buSzPts val="2100"/>
              <a:buFont typeface="Arial"/>
              <a:buNone/>
            </a:pPr>
            <a:r>
              <a:rPr lang="en" sz="2100">
                <a:solidFill>
                  <a:schemeClr val="dk1"/>
                </a:solidFill>
                <a:latin typeface="Source Sans Pro"/>
                <a:ea typeface="Source Sans Pro"/>
                <a:cs typeface="Source Sans Pro"/>
                <a:sym typeface="Source Sans Pro"/>
              </a:rPr>
              <a:t>Curated Data</a:t>
            </a:r>
            <a:endParaRPr i="0" sz="1000" u="none" cap="none" strike="noStrike">
              <a:solidFill>
                <a:schemeClr val="dk1"/>
              </a:solidFill>
              <a:latin typeface="Source Sans Pro"/>
              <a:ea typeface="Source Sans Pro"/>
              <a:cs typeface="Source Sans Pro"/>
              <a:sym typeface="Source Sans Pro"/>
            </a:endParaRPr>
          </a:p>
        </p:txBody>
      </p:sp>
      <p:sp>
        <p:nvSpPr>
          <p:cNvPr id="588" name="Google Shape;588;p89"/>
          <p:cNvSpPr/>
          <p:nvPr/>
        </p:nvSpPr>
        <p:spPr>
          <a:xfrm rot="-5400000">
            <a:off x="300386" y="2818225"/>
            <a:ext cx="1009200" cy="103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1000"/>
              <a:t>Data Lake</a:t>
            </a:r>
            <a:endParaRPr sz="1000"/>
          </a:p>
        </p:txBody>
      </p:sp>
      <p:cxnSp>
        <p:nvCxnSpPr>
          <p:cNvPr id="589" name="Google Shape;589;p89"/>
          <p:cNvCxnSpPr/>
          <p:nvPr/>
        </p:nvCxnSpPr>
        <p:spPr>
          <a:xfrm rot="10800000">
            <a:off x="7455475" y="3582074"/>
            <a:ext cx="0" cy="341400"/>
          </a:xfrm>
          <a:prstGeom prst="straightConnector1">
            <a:avLst/>
          </a:prstGeom>
          <a:noFill/>
          <a:ln cap="flat" cmpd="sng" w="28575">
            <a:solidFill>
              <a:schemeClr val="dk1"/>
            </a:solidFill>
            <a:prstDash val="solid"/>
            <a:round/>
            <a:headEnd len="sm" w="sm" type="none"/>
            <a:tailEnd len="med" w="med" type="stealth"/>
          </a:ln>
        </p:spPr>
      </p:cxnSp>
      <p:cxnSp>
        <p:nvCxnSpPr>
          <p:cNvPr id="590" name="Google Shape;590;p89"/>
          <p:cNvCxnSpPr/>
          <p:nvPr/>
        </p:nvCxnSpPr>
        <p:spPr>
          <a:xfrm rot="10800000">
            <a:off x="7768721" y="1767348"/>
            <a:ext cx="0" cy="424800"/>
          </a:xfrm>
          <a:prstGeom prst="straightConnector1">
            <a:avLst/>
          </a:prstGeom>
          <a:noFill/>
          <a:ln cap="flat" cmpd="sng" w="28575">
            <a:solidFill>
              <a:schemeClr val="dk1"/>
            </a:solidFill>
            <a:prstDash val="solid"/>
            <a:round/>
            <a:headEnd len="sm" w="sm" type="stealth"/>
            <a:tailEnd len="med" w="med" type="stealth"/>
          </a:ln>
        </p:spPr>
      </p:cxnSp>
      <p:sp>
        <p:nvSpPr>
          <p:cNvPr id="591" name="Google Shape;591;p89"/>
          <p:cNvSpPr txBox="1"/>
          <p:nvPr/>
        </p:nvSpPr>
        <p:spPr>
          <a:xfrm>
            <a:off x="4000750" y="3146575"/>
            <a:ext cx="1143000" cy="291900"/>
          </a:xfrm>
          <a:prstGeom prst="rect">
            <a:avLst/>
          </a:prstGeom>
          <a:solidFill>
            <a:srgbClr val="FFFFFF"/>
          </a:solidFill>
          <a:ln>
            <a:noFill/>
          </a:ln>
        </p:spPr>
        <p:txBody>
          <a:bodyPr anchorCtr="0" anchor="ctr" bIns="34275" lIns="0" spcFirstLastPara="1" rIns="0" wrap="square" tIns="34275">
            <a:noAutofit/>
          </a:bodyPr>
          <a:lstStyle/>
          <a:p>
            <a:pPr indent="0" lvl="0" marL="0" marR="0" rtl="0" algn="ctr">
              <a:lnSpc>
                <a:spcPct val="90000"/>
              </a:lnSpc>
              <a:spcBef>
                <a:spcPts val="0"/>
              </a:spcBef>
              <a:spcAft>
                <a:spcPts val="0"/>
              </a:spcAft>
              <a:buClr>
                <a:srgbClr val="000000"/>
              </a:buClr>
              <a:buSzPts val="2100"/>
              <a:buFont typeface="Arial"/>
              <a:buNone/>
            </a:pPr>
            <a:r>
              <a:rPr lang="en" sz="2100">
                <a:solidFill>
                  <a:schemeClr val="dk1"/>
                </a:solidFill>
                <a:latin typeface="Source Sans Pro"/>
                <a:ea typeface="Source Sans Pro"/>
                <a:cs typeface="Source Sans Pro"/>
                <a:sym typeface="Source Sans Pro"/>
              </a:rPr>
              <a:t>Raw Data</a:t>
            </a:r>
            <a:endParaRPr i="0" sz="1000" u="none" cap="none" strike="noStrike">
              <a:solidFill>
                <a:schemeClr val="dk1"/>
              </a:solidFill>
              <a:latin typeface="Source Sans Pro"/>
              <a:ea typeface="Source Sans Pro"/>
              <a:cs typeface="Source Sans Pro"/>
              <a:sym typeface="Source Sans Pro"/>
            </a:endParaRPr>
          </a:p>
        </p:txBody>
      </p:sp>
      <p:sp>
        <p:nvSpPr>
          <p:cNvPr id="592" name="Google Shape;592;p89"/>
          <p:cNvSpPr txBox="1"/>
          <p:nvPr/>
        </p:nvSpPr>
        <p:spPr>
          <a:xfrm>
            <a:off x="891517" y="1285905"/>
            <a:ext cx="968700" cy="341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Big Data Engineering</a:t>
            </a:r>
            <a:endParaRPr sz="1000">
              <a:solidFill>
                <a:schemeClr val="dk1"/>
              </a:solidFill>
              <a:latin typeface="Source Sans Pro"/>
              <a:ea typeface="Source Sans Pro"/>
              <a:cs typeface="Source Sans Pro"/>
              <a:sym typeface="Source Sans Pro"/>
            </a:endParaRPr>
          </a:p>
        </p:txBody>
      </p:sp>
      <p:sp>
        <p:nvSpPr>
          <p:cNvPr id="593" name="Google Shape;593;p89"/>
          <p:cNvSpPr txBox="1"/>
          <p:nvPr/>
        </p:nvSpPr>
        <p:spPr>
          <a:xfrm>
            <a:off x="5678106" y="1285905"/>
            <a:ext cx="968700" cy="341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Source Sans Pro"/>
                <a:ea typeface="Source Sans Pro"/>
                <a:cs typeface="Source Sans Pro"/>
                <a:sym typeface="Source Sans Pro"/>
              </a:rPr>
              <a:t>SQL Analytics </a:t>
            </a:r>
            <a:endParaRPr sz="10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lang="en" sz="1000">
                <a:solidFill>
                  <a:schemeClr val="dk1"/>
                </a:solidFill>
                <a:latin typeface="Source Sans Pro"/>
                <a:ea typeface="Source Sans Pro"/>
                <a:cs typeface="Source Sans Pro"/>
                <a:sym typeface="Source Sans Pro"/>
              </a:rPr>
              <a:t>and BI</a:t>
            </a:r>
            <a:endParaRPr sz="1000">
              <a:solidFill>
                <a:schemeClr val="dk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00"/>
              <a:buFont typeface="Arial"/>
              <a:buNone/>
            </a:pPr>
            <a:r>
              <a:t/>
            </a:r>
            <a:endParaRPr sz="1000">
              <a:solidFill>
                <a:schemeClr val="dk1"/>
              </a:solidFill>
              <a:latin typeface="Source Sans Pro"/>
              <a:ea typeface="Source Sans Pro"/>
              <a:cs typeface="Source Sans Pro"/>
              <a:sym typeface="Source Sans Pro"/>
            </a:endParaRPr>
          </a:p>
        </p:txBody>
      </p:sp>
      <p:sp>
        <p:nvSpPr>
          <p:cNvPr id="594" name="Google Shape;594;p89"/>
          <p:cNvSpPr txBox="1"/>
          <p:nvPr/>
        </p:nvSpPr>
        <p:spPr>
          <a:xfrm>
            <a:off x="2590654" y="1285905"/>
            <a:ext cx="766800" cy="137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Streaming</a:t>
            </a:r>
            <a:endParaRPr sz="1000">
              <a:solidFill>
                <a:schemeClr val="dk1"/>
              </a:solidFill>
              <a:latin typeface="Source Sans Pro"/>
              <a:ea typeface="Source Sans Pro"/>
              <a:cs typeface="Source Sans Pro"/>
              <a:sym typeface="Source Sans Pro"/>
            </a:endParaRPr>
          </a:p>
        </p:txBody>
      </p:sp>
      <p:sp>
        <p:nvSpPr>
          <p:cNvPr id="595" name="Google Shape;595;p89"/>
          <p:cNvSpPr txBox="1"/>
          <p:nvPr/>
        </p:nvSpPr>
        <p:spPr>
          <a:xfrm>
            <a:off x="4029905" y="1285905"/>
            <a:ext cx="1049400" cy="137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Data Science and Machine Learning</a:t>
            </a:r>
            <a:endParaRPr sz="1000">
              <a:solidFill>
                <a:schemeClr val="dk1"/>
              </a:solidFill>
              <a:latin typeface="Source Sans Pro"/>
              <a:ea typeface="Source Sans Pro"/>
              <a:cs typeface="Source Sans Pro"/>
              <a:sym typeface="Source Sans Pro"/>
            </a:endParaRPr>
          </a:p>
        </p:txBody>
      </p:sp>
      <p:sp>
        <p:nvSpPr>
          <p:cNvPr id="596" name="Google Shape;596;p89"/>
          <p:cNvSpPr txBox="1"/>
          <p:nvPr/>
        </p:nvSpPr>
        <p:spPr>
          <a:xfrm>
            <a:off x="7314002" y="1285905"/>
            <a:ext cx="909300" cy="137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Reporting and dashboards</a:t>
            </a:r>
            <a:endParaRPr sz="1000">
              <a:solidFill>
                <a:schemeClr val="dk1"/>
              </a:solidFill>
              <a:latin typeface="Source Sans Pro"/>
              <a:ea typeface="Source Sans Pro"/>
              <a:cs typeface="Source Sans Pro"/>
              <a:sym typeface="Source Sans Pro"/>
            </a:endParaRPr>
          </a:p>
        </p:txBody>
      </p:sp>
      <p:pic>
        <p:nvPicPr>
          <p:cNvPr id="597" name="Google Shape;597;p89"/>
          <p:cNvPicPr preferRelativeResize="0"/>
          <p:nvPr/>
        </p:nvPicPr>
        <p:blipFill rotWithShape="1">
          <a:blip r:embed="rId7">
            <a:alphaModFix/>
          </a:blip>
          <a:srcRect b="0" l="0" r="0" t="0"/>
          <a:stretch/>
        </p:blipFill>
        <p:spPr>
          <a:xfrm>
            <a:off x="4279127" y="4002701"/>
            <a:ext cx="291738" cy="291738"/>
          </a:xfrm>
          <a:prstGeom prst="rect">
            <a:avLst/>
          </a:prstGeom>
          <a:noFill/>
          <a:ln>
            <a:noFill/>
          </a:ln>
        </p:spPr>
      </p:pic>
      <p:pic>
        <p:nvPicPr>
          <p:cNvPr id="598" name="Google Shape;598;p89"/>
          <p:cNvPicPr preferRelativeResize="0"/>
          <p:nvPr/>
        </p:nvPicPr>
        <p:blipFill rotWithShape="1">
          <a:blip r:embed="rId7">
            <a:alphaModFix/>
          </a:blip>
          <a:srcRect b="0" l="0" r="0" t="0"/>
          <a:stretch/>
        </p:blipFill>
        <p:spPr>
          <a:xfrm>
            <a:off x="4912140" y="4002701"/>
            <a:ext cx="291738" cy="291738"/>
          </a:xfrm>
          <a:prstGeom prst="rect">
            <a:avLst/>
          </a:prstGeom>
          <a:noFill/>
          <a:ln>
            <a:noFill/>
          </a:ln>
        </p:spPr>
      </p:pic>
      <p:pic>
        <p:nvPicPr>
          <p:cNvPr id="599" name="Google Shape;599;p89"/>
          <p:cNvPicPr preferRelativeResize="0"/>
          <p:nvPr/>
        </p:nvPicPr>
        <p:blipFill rotWithShape="1">
          <a:blip r:embed="rId7">
            <a:alphaModFix/>
          </a:blip>
          <a:srcRect b="0" l="0" r="0" t="0"/>
          <a:stretch/>
        </p:blipFill>
        <p:spPr>
          <a:xfrm>
            <a:off x="4595634" y="4002701"/>
            <a:ext cx="291738" cy="291738"/>
          </a:xfrm>
          <a:prstGeom prst="rect">
            <a:avLst/>
          </a:prstGeom>
          <a:noFill/>
          <a:ln>
            <a:noFill/>
          </a:ln>
        </p:spPr>
      </p:pic>
      <p:sp>
        <p:nvSpPr>
          <p:cNvPr id="600" name="Google Shape;600;p89"/>
          <p:cNvSpPr txBox="1"/>
          <p:nvPr/>
        </p:nvSpPr>
        <p:spPr>
          <a:xfrm>
            <a:off x="6729675" y="4316690"/>
            <a:ext cx="1451700" cy="25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chemeClr val="dk1"/>
                </a:solidFill>
                <a:latin typeface="Source Sans Pro"/>
                <a:ea typeface="Source Sans Pro"/>
                <a:cs typeface="Source Sans Pro"/>
                <a:sym typeface="Source Sans Pro"/>
              </a:rPr>
              <a:t>Unstructured Data</a:t>
            </a:r>
            <a:endParaRPr i="0" sz="1000" u="none" cap="none" strike="noStrike">
              <a:solidFill>
                <a:schemeClr val="dk1"/>
              </a:solidFill>
              <a:latin typeface="Source Sans Pro"/>
              <a:ea typeface="Source Sans Pro"/>
              <a:cs typeface="Source Sans Pro"/>
              <a:sym typeface="Source Sans Pro"/>
            </a:endParaRPr>
          </a:p>
        </p:txBody>
      </p:sp>
      <p:sp>
        <p:nvSpPr>
          <p:cNvPr id="601" name="Google Shape;601;p89"/>
          <p:cNvSpPr txBox="1"/>
          <p:nvPr/>
        </p:nvSpPr>
        <p:spPr>
          <a:xfrm>
            <a:off x="236118" y="4316690"/>
            <a:ext cx="3083400" cy="25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1"/>
                </a:solidFill>
                <a:latin typeface="Source Sans Pro"/>
                <a:ea typeface="Source Sans Pro"/>
                <a:cs typeface="Source Sans Pro"/>
                <a:sym typeface="Source Sans Pro"/>
              </a:rPr>
              <a:t>Structured</a:t>
            </a:r>
            <a:endParaRPr i="0" sz="1000" u="none" cap="none" strike="noStrike">
              <a:solidFill>
                <a:schemeClr val="dk1"/>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par>
                                <p:cTn fill="hold" nodeType="with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par>
                                <p:cTn fill="hold" nodeType="with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par>
                                <p:cTn fill="hold" nodeType="with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par>
                                <p:cTn fill="hold" nodeType="with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par>
                                <p:cTn fill="hold" nodeType="with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par>
                                <p:cTn fill="hold" nodeType="with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200"/>
                                        <p:tgtEl>
                                          <p:spTgt spid="588"/>
                                        </p:tgtEl>
                                      </p:cBhvr>
                                    </p:animEffect>
                                  </p:childTnLst>
                                </p:cTn>
                              </p:par>
                              <p:par>
                                <p:cTn fill="hold" nodeType="with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par>
                                <p:cTn fill="hold" nodeType="with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900"/>
                                        <p:tgtEl>
                                          <p:spTgt spid="5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par>
                                <p:cTn fill="hold" nodeType="with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90"/>
          <p:cNvSpPr txBox="1"/>
          <p:nvPr>
            <p:ph type="title"/>
          </p:nvPr>
        </p:nvSpPr>
        <p:spPr>
          <a:xfrm>
            <a:off x="254203" y="201375"/>
            <a:ext cx="6209100" cy="5472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a:latin typeface="Source Sans Pro"/>
                <a:ea typeface="Source Sans Pro"/>
                <a:cs typeface="Source Sans Pro"/>
                <a:sym typeface="Source Sans Pro"/>
              </a:rPr>
              <a:t>Data Lake with Best-in-Class, Open Standards</a:t>
            </a:r>
            <a:endParaRPr>
              <a:latin typeface="Source Sans Pro"/>
              <a:ea typeface="Source Sans Pro"/>
              <a:cs typeface="Source Sans Pro"/>
              <a:sym typeface="Source Sans Pro"/>
            </a:endParaRPr>
          </a:p>
        </p:txBody>
      </p:sp>
      <p:pic>
        <p:nvPicPr>
          <p:cNvPr id="607" name="Google Shape;607;p90"/>
          <p:cNvPicPr preferRelativeResize="0"/>
          <p:nvPr/>
        </p:nvPicPr>
        <p:blipFill>
          <a:blip r:embed="rId3">
            <a:alphaModFix/>
          </a:blip>
          <a:stretch>
            <a:fillRect/>
          </a:stretch>
        </p:blipFill>
        <p:spPr>
          <a:xfrm>
            <a:off x="1035655" y="2231342"/>
            <a:ext cx="7148294" cy="1292305"/>
          </a:xfrm>
          <a:prstGeom prst="rect">
            <a:avLst/>
          </a:prstGeom>
          <a:noFill/>
          <a:ln>
            <a:noFill/>
          </a:ln>
        </p:spPr>
      </p:pic>
      <p:sp>
        <p:nvSpPr>
          <p:cNvPr id="608" name="Google Shape;608;p90"/>
          <p:cNvSpPr txBox="1"/>
          <p:nvPr/>
        </p:nvSpPr>
        <p:spPr>
          <a:xfrm>
            <a:off x="3747565" y="2345608"/>
            <a:ext cx="1724400" cy="489000"/>
          </a:xfrm>
          <a:prstGeom prst="rect">
            <a:avLst/>
          </a:prstGeom>
          <a:noFill/>
          <a:ln>
            <a:noFill/>
          </a:ln>
        </p:spPr>
        <p:txBody>
          <a:bodyPr anchorCtr="0" anchor="ctr" bIns="34275" lIns="0" spcFirstLastPara="1" rIns="0" wrap="square" tIns="34275">
            <a:noAutofit/>
          </a:bodyPr>
          <a:lstStyle/>
          <a:p>
            <a:pPr indent="0" lvl="0" marL="0" marR="0" rtl="0" algn="ctr">
              <a:lnSpc>
                <a:spcPct val="90000"/>
              </a:lnSpc>
              <a:spcBef>
                <a:spcPts val="0"/>
              </a:spcBef>
              <a:spcAft>
                <a:spcPts val="0"/>
              </a:spcAft>
              <a:buClr>
                <a:srgbClr val="000000"/>
              </a:buClr>
              <a:buSzPts val="2100"/>
              <a:buFont typeface="Arial"/>
              <a:buNone/>
            </a:pPr>
            <a:r>
              <a:rPr lang="en" sz="2100">
                <a:solidFill>
                  <a:schemeClr val="dk1"/>
                </a:solidFill>
                <a:latin typeface="Source Sans Pro"/>
                <a:ea typeface="Source Sans Pro"/>
                <a:cs typeface="Source Sans Pro"/>
                <a:sym typeface="Source Sans Pro"/>
              </a:rPr>
              <a:t>Curated Data</a:t>
            </a:r>
            <a:endParaRPr i="0" sz="1000" u="none" cap="none" strike="noStrike">
              <a:solidFill>
                <a:schemeClr val="dk1"/>
              </a:solidFill>
              <a:latin typeface="Source Sans Pro"/>
              <a:ea typeface="Source Sans Pro"/>
              <a:cs typeface="Source Sans Pro"/>
              <a:sym typeface="Source Sans Pro"/>
            </a:endParaRPr>
          </a:p>
        </p:txBody>
      </p:sp>
      <p:sp>
        <p:nvSpPr>
          <p:cNvPr id="609" name="Google Shape;609;p90"/>
          <p:cNvSpPr txBox="1"/>
          <p:nvPr/>
        </p:nvSpPr>
        <p:spPr>
          <a:xfrm>
            <a:off x="891517" y="1285905"/>
            <a:ext cx="968700" cy="341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Big Data Engineering</a:t>
            </a:r>
            <a:endParaRPr sz="1000">
              <a:solidFill>
                <a:schemeClr val="dk1"/>
              </a:solidFill>
              <a:latin typeface="Source Sans Pro"/>
              <a:ea typeface="Source Sans Pro"/>
              <a:cs typeface="Source Sans Pro"/>
              <a:sym typeface="Source Sans Pro"/>
            </a:endParaRPr>
          </a:p>
        </p:txBody>
      </p:sp>
      <p:sp>
        <p:nvSpPr>
          <p:cNvPr id="610" name="Google Shape;610;p90"/>
          <p:cNvSpPr txBox="1"/>
          <p:nvPr/>
        </p:nvSpPr>
        <p:spPr>
          <a:xfrm>
            <a:off x="5678106" y="1285905"/>
            <a:ext cx="968700" cy="341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Source Sans Pro"/>
                <a:ea typeface="Source Sans Pro"/>
                <a:cs typeface="Source Sans Pro"/>
                <a:sym typeface="Source Sans Pro"/>
              </a:rPr>
              <a:t>SQL Analytics </a:t>
            </a:r>
            <a:endParaRPr sz="10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lang="en" sz="1000">
                <a:solidFill>
                  <a:schemeClr val="dk1"/>
                </a:solidFill>
                <a:latin typeface="Source Sans Pro"/>
                <a:ea typeface="Source Sans Pro"/>
                <a:cs typeface="Source Sans Pro"/>
                <a:sym typeface="Source Sans Pro"/>
              </a:rPr>
              <a:t>and BI</a:t>
            </a:r>
            <a:endParaRPr sz="1000">
              <a:solidFill>
                <a:schemeClr val="dk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00"/>
              <a:buFont typeface="Arial"/>
              <a:buNone/>
            </a:pPr>
            <a:r>
              <a:t/>
            </a:r>
            <a:endParaRPr sz="1000">
              <a:solidFill>
                <a:schemeClr val="dk1"/>
              </a:solidFill>
              <a:latin typeface="Source Sans Pro"/>
              <a:ea typeface="Source Sans Pro"/>
              <a:cs typeface="Source Sans Pro"/>
              <a:sym typeface="Source Sans Pro"/>
            </a:endParaRPr>
          </a:p>
        </p:txBody>
      </p:sp>
      <p:sp>
        <p:nvSpPr>
          <p:cNvPr id="611" name="Google Shape;611;p90"/>
          <p:cNvSpPr txBox="1"/>
          <p:nvPr/>
        </p:nvSpPr>
        <p:spPr>
          <a:xfrm>
            <a:off x="2590654" y="1285905"/>
            <a:ext cx="766800" cy="137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Streaming</a:t>
            </a:r>
            <a:endParaRPr sz="1000">
              <a:solidFill>
                <a:schemeClr val="dk1"/>
              </a:solidFill>
              <a:latin typeface="Source Sans Pro"/>
              <a:ea typeface="Source Sans Pro"/>
              <a:cs typeface="Source Sans Pro"/>
              <a:sym typeface="Source Sans Pro"/>
            </a:endParaRPr>
          </a:p>
        </p:txBody>
      </p:sp>
      <p:sp>
        <p:nvSpPr>
          <p:cNvPr id="612" name="Google Shape;612;p90"/>
          <p:cNvSpPr txBox="1"/>
          <p:nvPr/>
        </p:nvSpPr>
        <p:spPr>
          <a:xfrm>
            <a:off x="4029905" y="1285905"/>
            <a:ext cx="1049400" cy="137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Data Science and Machine Learning</a:t>
            </a:r>
            <a:endParaRPr sz="1000">
              <a:solidFill>
                <a:schemeClr val="dk1"/>
              </a:solidFill>
              <a:latin typeface="Source Sans Pro"/>
              <a:ea typeface="Source Sans Pro"/>
              <a:cs typeface="Source Sans Pro"/>
              <a:sym typeface="Source Sans Pro"/>
            </a:endParaRPr>
          </a:p>
        </p:txBody>
      </p:sp>
      <p:sp>
        <p:nvSpPr>
          <p:cNvPr id="613" name="Google Shape;613;p90"/>
          <p:cNvSpPr txBox="1"/>
          <p:nvPr/>
        </p:nvSpPr>
        <p:spPr>
          <a:xfrm>
            <a:off x="7314002" y="1285905"/>
            <a:ext cx="909300" cy="137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Reporting and dashboards</a:t>
            </a:r>
            <a:endParaRPr sz="1000">
              <a:solidFill>
                <a:schemeClr val="dk1"/>
              </a:solidFill>
              <a:latin typeface="Source Sans Pro"/>
              <a:ea typeface="Source Sans Pro"/>
              <a:cs typeface="Source Sans Pro"/>
              <a:sym typeface="Source Sans Pro"/>
            </a:endParaRPr>
          </a:p>
        </p:txBody>
      </p:sp>
      <p:grpSp>
        <p:nvGrpSpPr>
          <p:cNvPr id="614" name="Google Shape;614;p90"/>
          <p:cNvGrpSpPr/>
          <p:nvPr/>
        </p:nvGrpSpPr>
        <p:grpSpPr>
          <a:xfrm rot="-5400000">
            <a:off x="287842" y="2738453"/>
            <a:ext cx="1119006" cy="276299"/>
            <a:chOff x="4256713" y="6020685"/>
            <a:chExt cx="1491810" cy="368447"/>
          </a:xfrm>
        </p:grpSpPr>
        <p:pic>
          <p:nvPicPr>
            <p:cNvPr id="615" name="Google Shape;615;p90"/>
            <p:cNvPicPr preferRelativeResize="0"/>
            <p:nvPr/>
          </p:nvPicPr>
          <p:blipFill>
            <a:blip r:embed="rId4">
              <a:alphaModFix/>
            </a:blip>
            <a:stretch>
              <a:fillRect/>
            </a:stretch>
          </p:blipFill>
          <p:spPr>
            <a:xfrm>
              <a:off x="4256713" y="6020696"/>
              <a:ext cx="365856" cy="368436"/>
            </a:xfrm>
            <a:prstGeom prst="rect">
              <a:avLst/>
            </a:prstGeom>
            <a:noFill/>
            <a:ln>
              <a:noFill/>
            </a:ln>
          </p:spPr>
        </p:pic>
        <p:sp>
          <p:nvSpPr>
            <p:cNvPr id="616" name="Google Shape;616;p90"/>
            <p:cNvSpPr/>
            <p:nvPr/>
          </p:nvSpPr>
          <p:spPr>
            <a:xfrm>
              <a:off x="4403323" y="6020685"/>
              <a:ext cx="1345200" cy="13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1000">
                  <a:latin typeface="Source Sans Pro"/>
                  <a:ea typeface="Source Sans Pro"/>
                  <a:cs typeface="Source Sans Pro"/>
                  <a:sym typeface="Source Sans Pro"/>
                </a:rPr>
                <a:t>ADLS G2</a:t>
              </a:r>
              <a:endParaRPr sz="1000">
                <a:latin typeface="Source Sans Pro"/>
                <a:ea typeface="Source Sans Pro"/>
                <a:cs typeface="Source Sans Pro"/>
                <a:sym typeface="Source Sans Pro"/>
              </a:endParaRPr>
            </a:p>
          </p:txBody>
        </p:sp>
      </p:grpSp>
      <p:pic>
        <p:nvPicPr>
          <p:cNvPr descr="A picture containing drawing&#10;&#10;Description automatically generated" id="617" name="Google Shape;617;p90"/>
          <p:cNvPicPr preferRelativeResize="0"/>
          <p:nvPr/>
        </p:nvPicPr>
        <p:blipFill rotWithShape="1">
          <a:blip r:embed="rId5">
            <a:alphaModFix/>
          </a:blip>
          <a:srcRect b="0" l="0" r="0" t="0"/>
          <a:stretch/>
        </p:blipFill>
        <p:spPr>
          <a:xfrm>
            <a:off x="1745159" y="2472908"/>
            <a:ext cx="1419339" cy="291732"/>
          </a:xfrm>
          <a:prstGeom prst="rect">
            <a:avLst/>
          </a:prstGeom>
          <a:noFill/>
          <a:ln>
            <a:noFill/>
          </a:ln>
        </p:spPr>
      </p:pic>
      <p:pic>
        <p:nvPicPr>
          <p:cNvPr descr="A picture containing drawing&#10;&#10;Description automatically generated" id="618" name="Google Shape;618;p90"/>
          <p:cNvPicPr preferRelativeResize="0"/>
          <p:nvPr/>
        </p:nvPicPr>
        <p:blipFill rotWithShape="1">
          <a:blip r:embed="rId5">
            <a:alphaModFix/>
          </a:blip>
          <a:srcRect b="0" l="0" r="0" t="0"/>
          <a:stretch/>
        </p:blipFill>
        <p:spPr>
          <a:xfrm>
            <a:off x="6170503" y="2472908"/>
            <a:ext cx="1419339" cy="291732"/>
          </a:xfrm>
          <a:prstGeom prst="rect">
            <a:avLst/>
          </a:prstGeom>
          <a:noFill/>
          <a:ln>
            <a:noFill/>
          </a:ln>
        </p:spPr>
      </p:pic>
      <p:cxnSp>
        <p:nvCxnSpPr>
          <p:cNvPr id="619" name="Google Shape;619;p90"/>
          <p:cNvCxnSpPr/>
          <p:nvPr/>
        </p:nvCxnSpPr>
        <p:spPr>
          <a:xfrm rot="10800000">
            <a:off x="1375794" y="1767348"/>
            <a:ext cx="0" cy="424800"/>
          </a:xfrm>
          <a:prstGeom prst="straightConnector1">
            <a:avLst/>
          </a:prstGeom>
          <a:noFill/>
          <a:ln cap="flat" cmpd="sng" w="28575">
            <a:solidFill>
              <a:schemeClr val="dk1"/>
            </a:solidFill>
            <a:prstDash val="solid"/>
            <a:round/>
            <a:headEnd len="sm" w="sm" type="stealth"/>
            <a:tailEnd len="med" w="med" type="stealth"/>
          </a:ln>
        </p:spPr>
      </p:cxnSp>
      <p:cxnSp>
        <p:nvCxnSpPr>
          <p:cNvPr id="620" name="Google Shape;620;p90"/>
          <p:cNvCxnSpPr/>
          <p:nvPr/>
        </p:nvCxnSpPr>
        <p:spPr>
          <a:xfrm rot="10800000">
            <a:off x="2974026" y="1767348"/>
            <a:ext cx="0" cy="424800"/>
          </a:xfrm>
          <a:prstGeom prst="straightConnector1">
            <a:avLst/>
          </a:prstGeom>
          <a:noFill/>
          <a:ln cap="flat" cmpd="sng" w="28575">
            <a:solidFill>
              <a:schemeClr val="dk1"/>
            </a:solidFill>
            <a:prstDash val="solid"/>
            <a:round/>
            <a:headEnd len="sm" w="sm" type="stealth"/>
            <a:tailEnd len="med" w="med" type="stealth"/>
          </a:ln>
        </p:spPr>
      </p:cxnSp>
      <p:cxnSp>
        <p:nvCxnSpPr>
          <p:cNvPr id="621" name="Google Shape;621;p90"/>
          <p:cNvCxnSpPr/>
          <p:nvPr/>
        </p:nvCxnSpPr>
        <p:spPr>
          <a:xfrm rot="10800000">
            <a:off x="4572257" y="1767348"/>
            <a:ext cx="0" cy="424800"/>
          </a:xfrm>
          <a:prstGeom prst="straightConnector1">
            <a:avLst/>
          </a:prstGeom>
          <a:noFill/>
          <a:ln cap="flat" cmpd="sng" w="28575">
            <a:solidFill>
              <a:schemeClr val="dk1"/>
            </a:solidFill>
            <a:prstDash val="solid"/>
            <a:round/>
            <a:headEnd len="sm" w="sm" type="stealth"/>
            <a:tailEnd len="med" w="med" type="stealth"/>
          </a:ln>
        </p:spPr>
      </p:cxnSp>
      <p:cxnSp>
        <p:nvCxnSpPr>
          <p:cNvPr id="622" name="Google Shape;622;p90"/>
          <p:cNvCxnSpPr/>
          <p:nvPr/>
        </p:nvCxnSpPr>
        <p:spPr>
          <a:xfrm rot="10800000">
            <a:off x="6170489" y="1767348"/>
            <a:ext cx="0" cy="424800"/>
          </a:xfrm>
          <a:prstGeom prst="straightConnector1">
            <a:avLst/>
          </a:prstGeom>
          <a:noFill/>
          <a:ln cap="flat" cmpd="sng" w="28575">
            <a:solidFill>
              <a:schemeClr val="dk1"/>
            </a:solidFill>
            <a:prstDash val="solid"/>
            <a:round/>
            <a:headEnd len="sm" w="sm" type="stealth"/>
            <a:tailEnd len="med" w="med" type="stealth"/>
          </a:ln>
        </p:spPr>
      </p:cxnSp>
      <p:cxnSp>
        <p:nvCxnSpPr>
          <p:cNvPr id="623" name="Google Shape;623;p90"/>
          <p:cNvCxnSpPr/>
          <p:nvPr/>
        </p:nvCxnSpPr>
        <p:spPr>
          <a:xfrm rot="10800000">
            <a:off x="7768721" y="1767348"/>
            <a:ext cx="0" cy="424800"/>
          </a:xfrm>
          <a:prstGeom prst="straightConnector1">
            <a:avLst/>
          </a:prstGeom>
          <a:noFill/>
          <a:ln cap="flat" cmpd="sng" w="28575">
            <a:solidFill>
              <a:schemeClr val="dk1"/>
            </a:solidFill>
            <a:prstDash val="solid"/>
            <a:round/>
            <a:headEnd len="sm" w="sm" type="stealth"/>
            <a:tailEnd len="med" w="med" type="stealth"/>
          </a:ln>
        </p:spPr>
      </p:cxnSp>
      <p:sp>
        <p:nvSpPr>
          <p:cNvPr id="624" name="Google Shape;624;p90"/>
          <p:cNvSpPr txBox="1"/>
          <p:nvPr/>
        </p:nvSpPr>
        <p:spPr>
          <a:xfrm>
            <a:off x="4000750" y="3146575"/>
            <a:ext cx="1143000" cy="291900"/>
          </a:xfrm>
          <a:prstGeom prst="rect">
            <a:avLst/>
          </a:prstGeom>
          <a:solidFill>
            <a:srgbClr val="FFFFFF"/>
          </a:solidFill>
          <a:ln>
            <a:noFill/>
          </a:ln>
        </p:spPr>
        <p:txBody>
          <a:bodyPr anchorCtr="0" anchor="ctr" bIns="34275" lIns="0" spcFirstLastPara="1" rIns="0" wrap="square" tIns="34275">
            <a:noAutofit/>
          </a:bodyPr>
          <a:lstStyle/>
          <a:p>
            <a:pPr indent="0" lvl="0" marL="0" marR="0" rtl="0" algn="ctr">
              <a:lnSpc>
                <a:spcPct val="90000"/>
              </a:lnSpc>
              <a:spcBef>
                <a:spcPts val="0"/>
              </a:spcBef>
              <a:spcAft>
                <a:spcPts val="0"/>
              </a:spcAft>
              <a:buClr>
                <a:srgbClr val="000000"/>
              </a:buClr>
              <a:buSzPts val="2100"/>
              <a:buFont typeface="Arial"/>
              <a:buNone/>
            </a:pPr>
            <a:r>
              <a:rPr lang="en" sz="2100">
                <a:solidFill>
                  <a:schemeClr val="dk1"/>
                </a:solidFill>
                <a:latin typeface="Source Sans Pro"/>
                <a:ea typeface="Source Sans Pro"/>
                <a:cs typeface="Source Sans Pro"/>
                <a:sym typeface="Source Sans Pro"/>
              </a:rPr>
              <a:t>Raw Data</a:t>
            </a:r>
            <a:endParaRPr i="0" sz="1000" u="none" cap="none" strike="noStrike">
              <a:solidFill>
                <a:schemeClr val="dk1"/>
              </a:solidFill>
              <a:latin typeface="Source Sans Pro"/>
              <a:ea typeface="Source Sans Pro"/>
              <a:cs typeface="Source Sans Pro"/>
              <a:sym typeface="Source Sans Pro"/>
            </a:endParaRPr>
          </a:p>
        </p:txBody>
      </p:sp>
      <p:sp>
        <p:nvSpPr>
          <p:cNvPr id="625" name="Google Shape;625;p90"/>
          <p:cNvSpPr txBox="1"/>
          <p:nvPr/>
        </p:nvSpPr>
        <p:spPr>
          <a:xfrm>
            <a:off x="3961489" y="4316690"/>
            <a:ext cx="1186200" cy="25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1"/>
                </a:solidFill>
                <a:latin typeface="Source Sans Pro"/>
                <a:ea typeface="Source Sans Pro"/>
                <a:cs typeface="Source Sans Pro"/>
                <a:sym typeface="Source Sans Pro"/>
              </a:rPr>
              <a:t>Semi-Structured</a:t>
            </a:r>
            <a:endParaRPr i="0" sz="1000" u="none" cap="none" strike="noStrike">
              <a:solidFill>
                <a:schemeClr val="dk1"/>
              </a:solidFill>
              <a:latin typeface="Source Sans Pro"/>
              <a:ea typeface="Source Sans Pro"/>
              <a:cs typeface="Source Sans Pro"/>
              <a:sym typeface="Source Sans Pro"/>
            </a:endParaRPr>
          </a:p>
        </p:txBody>
      </p:sp>
      <p:pic>
        <p:nvPicPr>
          <p:cNvPr id="626" name="Google Shape;626;p90"/>
          <p:cNvPicPr preferRelativeResize="0"/>
          <p:nvPr/>
        </p:nvPicPr>
        <p:blipFill rotWithShape="1">
          <a:blip r:embed="rId6">
            <a:alphaModFix/>
          </a:blip>
          <a:srcRect b="0" l="0" r="0" t="0"/>
          <a:stretch/>
        </p:blipFill>
        <p:spPr>
          <a:xfrm>
            <a:off x="1348490" y="4018881"/>
            <a:ext cx="214243" cy="260152"/>
          </a:xfrm>
          <a:prstGeom prst="rect">
            <a:avLst/>
          </a:prstGeom>
          <a:noFill/>
          <a:ln>
            <a:noFill/>
          </a:ln>
        </p:spPr>
      </p:pic>
      <p:pic>
        <p:nvPicPr>
          <p:cNvPr id="627" name="Google Shape;627;p90"/>
          <p:cNvPicPr preferRelativeResize="0"/>
          <p:nvPr/>
        </p:nvPicPr>
        <p:blipFill rotWithShape="1">
          <a:blip r:embed="rId6">
            <a:alphaModFix/>
          </a:blip>
          <a:srcRect b="0" l="0" r="0" t="0"/>
          <a:stretch/>
        </p:blipFill>
        <p:spPr>
          <a:xfrm>
            <a:off x="1670724" y="4018881"/>
            <a:ext cx="214243" cy="260152"/>
          </a:xfrm>
          <a:prstGeom prst="rect">
            <a:avLst/>
          </a:prstGeom>
          <a:noFill/>
          <a:ln>
            <a:noFill/>
          </a:ln>
        </p:spPr>
      </p:pic>
      <p:pic>
        <p:nvPicPr>
          <p:cNvPr id="628" name="Google Shape;628;p90"/>
          <p:cNvPicPr preferRelativeResize="0"/>
          <p:nvPr/>
        </p:nvPicPr>
        <p:blipFill rotWithShape="1">
          <a:blip r:embed="rId6">
            <a:alphaModFix/>
          </a:blip>
          <a:srcRect b="0" l="0" r="0" t="0"/>
          <a:stretch/>
        </p:blipFill>
        <p:spPr>
          <a:xfrm>
            <a:off x="1992958" y="4018881"/>
            <a:ext cx="214243" cy="260152"/>
          </a:xfrm>
          <a:prstGeom prst="rect">
            <a:avLst/>
          </a:prstGeom>
          <a:noFill/>
          <a:ln>
            <a:noFill/>
          </a:ln>
        </p:spPr>
      </p:pic>
      <p:pic>
        <p:nvPicPr>
          <p:cNvPr id="629" name="Google Shape;629;p90"/>
          <p:cNvPicPr preferRelativeResize="0"/>
          <p:nvPr/>
        </p:nvPicPr>
        <p:blipFill rotWithShape="1">
          <a:blip r:embed="rId7">
            <a:alphaModFix/>
          </a:blip>
          <a:srcRect b="0" l="0" r="0" t="0"/>
          <a:stretch/>
        </p:blipFill>
        <p:spPr>
          <a:xfrm>
            <a:off x="7690282" y="4003087"/>
            <a:ext cx="291738" cy="291738"/>
          </a:xfrm>
          <a:prstGeom prst="rect">
            <a:avLst/>
          </a:prstGeom>
          <a:noFill/>
          <a:ln>
            <a:noFill/>
          </a:ln>
        </p:spPr>
      </p:pic>
      <p:pic>
        <p:nvPicPr>
          <p:cNvPr id="630" name="Google Shape;630;p90"/>
          <p:cNvPicPr preferRelativeResize="0"/>
          <p:nvPr/>
        </p:nvPicPr>
        <p:blipFill rotWithShape="1">
          <a:blip r:embed="rId8">
            <a:alphaModFix/>
          </a:blip>
          <a:srcRect b="0" l="0" r="0" t="0"/>
          <a:stretch/>
        </p:blipFill>
        <p:spPr>
          <a:xfrm>
            <a:off x="6890803" y="4003087"/>
            <a:ext cx="291738" cy="291738"/>
          </a:xfrm>
          <a:prstGeom prst="rect">
            <a:avLst/>
          </a:prstGeom>
          <a:noFill/>
          <a:ln>
            <a:noFill/>
          </a:ln>
        </p:spPr>
      </p:pic>
      <p:pic>
        <p:nvPicPr>
          <p:cNvPr id="631" name="Google Shape;631;p90"/>
          <p:cNvPicPr preferRelativeResize="0"/>
          <p:nvPr/>
        </p:nvPicPr>
        <p:blipFill rotWithShape="1">
          <a:blip r:embed="rId9">
            <a:alphaModFix/>
          </a:blip>
          <a:srcRect b="0" l="0" r="0" t="0"/>
          <a:stretch/>
        </p:blipFill>
        <p:spPr>
          <a:xfrm>
            <a:off x="3962621" y="4002701"/>
            <a:ext cx="291738" cy="291738"/>
          </a:xfrm>
          <a:prstGeom prst="rect">
            <a:avLst/>
          </a:prstGeom>
          <a:noFill/>
          <a:ln>
            <a:noFill/>
          </a:ln>
        </p:spPr>
      </p:pic>
      <p:pic>
        <p:nvPicPr>
          <p:cNvPr id="632" name="Google Shape;632;p90"/>
          <p:cNvPicPr preferRelativeResize="0"/>
          <p:nvPr/>
        </p:nvPicPr>
        <p:blipFill rotWithShape="1">
          <a:blip r:embed="rId10">
            <a:alphaModFix/>
          </a:blip>
          <a:srcRect b="0" l="0" r="0" t="0"/>
          <a:stretch/>
        </p:blipFill>
        <p:spPr>
          <a:xfrm>
            <a:off x="7290543" y="4003077"/>
            <a:ext cx="291738" cy="291738"/>
          </a:xfrm>
          <a:prstGeom prst="rect">
            <a:avLst/>
          </a:prstGeom>
          <a:noFill/>
          <a:ln>
            <a:noFill/>
          </a:ln>
        </p:spPr>
      </p:pic>
      <p:cxnSp>
        <p:nvCxnSpPr>
          <p:cNvPr id="633" name="Google Shape;633;p90"/>
          <p:cNvCxnSpPr/>
          <p:nvPr/>
        </p:nvCxnSpPr>
        <p:spPr>
          <a:xfrm rot="10800000">
            <a:off x="1727900" y="3582074"/>
            <a:ext cx="0" cy="341400"/>
          </a:xfrm>
          <a:prstGeom prst="straightConnector1">
            <a:avLst/>
          </a:prstGeom>
          <a:noFill/>
          <a:ln cap="flat" cmpd="sng" w="28575">
            <a:solidFill>
              <a:schemeClr val="dk1"/>
            </a:solidFill>
            <a:prstDash val="solid"/>
            <a:round/>
            <a:headEnd len="sm" w="sm" type="none"/>
            <a:tailEnd len="med" w="med" type="stealth"/>
          </a:ln>
        </p:spPr>
      </p:cxnSp>
      <p:cxnSp>
        <p:nvCxnSpPr>
          <p:cNvPr id="634" name="Google Shape;634;p90"/>
          <p:cNvCxnSpPr/>
          <p:nvPr/>
        </p:nvCxnSpPr>
        <p:spPr>
          <a:xfrm>
            <a:off x="1035655" y="3924334"/>
            <a:ext cx="7187400" cy="10500"/>
          </a:xfrm>
          <a:prstGeom prst="straightConnector1">
            <a:avLst/>
          </a:prstGeom>
          <a:noFill/>
          <a:ln cap="flat" cmpd="sng" w="28575">
            <a:solidFill>
              <a:schemeClr val="dk1"/>
            </a:solidFill>
            <a:prstDash val="solid"/>
            <a:round/>
            <a:headEnd len="sm" w="sm" type="none"/>
            <a:tailEnd len="sm" w="sm" type="none"/>
          </a:ln>
        </p:spPr>
      </p:cxnSp>
      <p:cxnSp>
        <p:nvCxnSpPr>
          <p:cNvPr id="635" name="Google Shape;635;p90"/>
          <p:cNvCxnSpPr/>
          <p:nvPr/>
        </p:nvCxnSpPr>
        <p:spPr>
          <a:xfrm rot="10800000">
            <a:off x="4568240" y="3582074"/>
            <a:ext cx="0" cy="341400"/>
          </a:xfrm>
          <a:prstGeom prst="straightConnector1">
            <a:avLst/>
          </a:prstGeom>
          <a:noFill/>
          <a:ln cap="flat" cmpd="sng" w="28575">
            <a:solidFill>
              <a:schemeClr val="dk1"/>
            </a:solidFill>
            <a:prstDash val="solid"/>
            <a:round/>
            <a:headEnd len="sm" w="sm" type="none"/>
            <a:tailEnd len="med" w="med" type="stealth"/>
          </a:ln>
        </p:spPr>
      </p:cxnSp>
      <p:cxnSp>
        <p:nvCxnSpPr>
          <p:cNvPr id="636" name="Google Shape;636;p90"/>
          <p:cNvCxnSpPr/>
          <p:nvPr/>
        </p:nvCxnSpPr>
        <p:spPr>
          <a:xfrm rot="10800000">
            <a:off x="7455475" y="3582074"/>
            <a:ext cx="0" cy="341400"/>
          </a:xfrm>
          <a:prstGeom prst="straightConnector1">
            <a:avLst/>
          </a:prstGeom>
          <a:noFill/>
          <a:ln cap="flat" cmpd="sng" w="28575">
            <a:solidFill>
              <a:schemeClr val="dk1"/>
            </a:solidFill>
            <a:prstDash val="solid"/>
            <a:round/>
            <a:headEnd len="sm" w="sm" type="none"/>
            <a:tailEnd len="med" w="med" type="stealth"/>
          </a:ln>
        </p:spPr>
      </p:cxnSp>
      <p:pic>
        <p:nvPicPr>
          <p:cNvPr id="637" name="Google Shape;637;p90"/>
          <p:cNvPicPr preferRelativeResize="0"/>
          <p:nvPr/>
        </p:nvPicPr>
        <p:blipFill rotWithShape="1">
          <a:blip r:embed="rId9">
            <a:alphaModFix/>
          </a:blip>
          <a:srcRect b="0" l="0" r="0" t="0"/>
          <a:stretch/>
        </p:blipFill>
        <p:spPr>
          <a:xfrm>
            <a:off x="4279127" y="4002701"/>
            <a:ext cx="291738" cy="291738"/>
          </a:xfrm>
          <a:prstGeom prst="rect">
            <a:avLst/>
          </a:prstGeom>
          <a:noFill/>
          <a:ln>
            <a:noFill/>
          </a:ln>
        </p:spPr>
      </p:pic>
      <p:pic>
        <p:nvPicPr>
          <p:cNvPr id="638" name="Google Shape;638;p90"/>
          <p:cNvPicPr preferRelativeResize="0"/>
          <p:nvPr/>
        </p:nvPicPr>
        <p:blipFill rotWithShape="1">
          <a:blip r:embed="rId9">
            <a:alphaModFix/>
          </a:blip>
          <a:srcRect b="0" l="0" r="0" t="0"/>
          <a:stretch/>
        </p:blipFill>
        <p:spPr>
          <a:xfrm>
            <a:off x="4912140" y="4002701"/>
            <a:ext cx="291738" cy="291738"/>
          </a:xfrm>
          <a:prstGeom prst="rect">
            <a:avLst/>
          </a:prstGeom>
          <a:noFill/>
          <a:ln>
            <a:noFill/>
          </a:ln>
        </p:spPr>
      </p:pic>
      <p:pic>
        <p:nvPicPr>
          <p:cNvPr id="639" name="Google Shape;639;p90"/>
          <p:cNvPicPr preferRelativeResize="0"/>
          <p:nvPr/>
        </p:nvPicPr>
        <p:blipFill rotWithShape="1">
          <a:blip r:embed="rId9">
            <a:alphaModFix/>
          </a:blip>
          <a:srcRect b="0" l="0" r="0" t="0"/>
          <a:stretch/>
        </p:blipFill>
        <p:spPr>
          <a:xfrm>
            <a:off x="4595634" y="4002701"/>
            <a:ext cx="291738" cy="291738"/>
          </a:xfrm>
          <a:prstGeom prst="rect">
            <a:avLst/>
          </a:prstGeom>
          <a:noFill/>
          <a:ln>
            <a:noFill/>
          </a:ln>
        </p:spPr>
      </p:pic>
      <p:sp>
        <p:nvSpPr>
          <p:cNvPr id="640" name="Google Shape;640;p90"/>
          <p:cNvSpPr txBox="1"/>
          <p:nvPr/>
        </p:nvSpPr>
        <p:spPr>
          <a:xfrm>
            <a:off x="6729675" y="4316690"/>
            <a:ext cx="1451700" cy="25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chemeClr val="dk1"/>
                </a:solidFill>
                <a:latin typeface="Source Sans Pro"/>
                <a:ea typeface="Source Sans Pro"/>
                <a:cs typeface="Source Sans Pro"/>
                <a:sym typeface="Source Sans Pro"/>
              </a:rPr>
              <a:t>Unstructured Data</a:t>
            </a:r>
            <a:endParaRPr i="0" sz="1000" u="none" cap="none" strike="noStrike">
              <a:solidFill>
                <a:schemeClr val="dk1"/>
              </a:solidFill>
              <a:latin typeface="Source Sans Pro"/>
              <a:ea typeface="Source Sans Pro"/>
              <a:cs typeface="Source Sans Pro"/>
              <a:sym typeface="Source Sans Pro"/>
            </a:endParaRPr>
          </a:p>
        </p:txBody>
      </p:sp>
      <p:sp>
        <p:nvSpPr>
          <p:cNvPr id="641" name="Google Shape;641;p90"/>
          <p:cNvSpPr txBox="1"/>
          <p:nvPr/>
        </p:nvSpPr>
        <p:spPr>
          <a:xfrm>
            <a:off x="236118" y="4316690"/>
            <a:ext cx="3083400" cy="25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1"/>
                </a:solidFill>
                <a:latin typeface="Source Sans Pro"/>
                <a:ea typeface="Source Sans Pro"/>
                <a:cs typeface="Source Sans Pro"/>
                <a:sym typeface="Source Sans Pro"/>
              </a:rPr>
              <a:t>Structured</a:t>
            </a:r>
            <a:endParaRPr i="0" sz="1000" u="none" cap="none" strike="noStrike">
              <a:solidFill>
                <a:schemeClr val="dk1"/>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1"/>
          <p:cNvSpPr txBox="1"/>
          <p:nvPr>
            <p:ph idx="4294967295" type="title"/>
          </p:nvPr>
        </p:nvSpPr>
        <p:spPr>
          <a:xfrm>
            <a:off x="3381800" y="1713300"/>
            <a:ext cx="5249100" cy="288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 sz="2800">
                <a:solidFill>
                  <a:srgbClr val="FFFFFF"/>
                </a:solidFill>
                <a:latin typeface="Barlow Light"/>
                <a:ea typeface="Barlow Light"/>
                <a:cs typeface="Barlow Light"/>
                <a:sym typeface="Barlow Light"/>
              </a:rPr>
              <a:t>Open Format Based on Parquet</a:t>
            </a:r>
            <a:endParaRPr sz="2800">
              <a:solidFill>
                <a:srgbClr val="FFFFFF"/>
              </a:solidFill>
              <a:latin typeface="Barlow Light"/>
              <a:ea typeface="Barlow Light"/>
              <a:cs typeface="Barlow Light"/>
              <a:sym typeface="Barlow Light"/>
            </a:endParaRPr>
          </a:p>
          <a:p>
            <a:pPr indent="0" lvl="0" marL="0" rtl="0" algn="l">
              <a:spcBef>
                <a:spcPts val="0"/>
              </a:spcBef>
              <a:spcAft>
                <a:spcPts val="0"/>
              </a:spcAft>
              <a:buClr>
                <a:schemeClr val="dk1"/>
              </a:buClr>
              <a:buFont typeface="Arial"/>
              <a:buNone/>
            </a:pPr>
            <a:r>
              <a:t/>
            </a:r>
            <a:endParaRPr sz="2800">
              <a:solidFill>
                <a:srgbClr val="FFFFFF"/>
              </a:solidFill>
              <a:latin typeface="Barlow Light"/>
              <a:ea typeface="Barlow Light"/>
              <a:cs typeface="Barlow Light"/>
              <a:sym typeface="Barlow Light"/>
            </a:endParaRPr>
          </a:p>
          <a:p>
            <a:pPr indent="0" lvl="0" marL="0" rtl="0" algn="l">
              <a:spcBef>
                <a:spcPts val="0"/>
              </a:spcBef>
              <a:spcAft>
                <a:spcPts val="0"/>
              </a:spcAft>
              <a:buClr>
                <a:schemeClr val="dk1"/>
              </a:buClr>
              <a:buFont typeface="Arial"/>
              <a:buNone/>
            </a:pPr>
            <a:r>
              <a:rPr lang="en" sz="2800">
                <a:solidFill>
                  <a:srgbClr val="FFFFFF"/>
                </a:solidFill>
                <a:latin typeface="Barlow Light"/>
                <a:ea typeface="Barlow Light"/>
                <a:cs typeface="Barlow Light"/>
                <a:sym typeface="Barlow Light"/>
              </a:rPr>
              <a:t>With Transactions</a:t>
            </a:r>
            <a:endParaRPr sz="2800">
              <a:solidFill>
                <a:srgbClr val="FFFFFF"/>
              </a:solidFill>
              <a:latin typeface="Barlow Light"/>
              <a:ea typeface="Barlow Light"/>
              <a:cs typeface="Barlow Light"/>
              <a:sym typeface="Barlow Light"/>
            </a:endParaRPr>
          </a:p>
          <a:p>
            <a:pPr indent="0" lvl="0" marL="0" rtl="0" algn="l">
              <a:spcBef>
                <a:spcPts val="0"/>
              </a:spcBef>
              <a:spcAft>
                <a:spcPts val="0"/>
              </a:spcAft>
              <a:buClr>
                <a:schemeClr val="dk1"/>
              </a:buClr>
              <a:buFont typeface="Arial"/>
              <a:buNone/>
            </a:pPr>
            <a:r>
              <a:t/>
            </a:r>
            <a:endParaRPr sz="2800">
              <a:solidFill>
                <a:srgbClr val="FFFFFF"/>
              </a:solidFill>
              <a:latin typeface="Barlow Light"/>
              <a:ea typeface="Barlow Light"/>
              <a:cs typeface="Barlow Light"/>
              <a:sym typeface="Barlow Light"/>
            </a:endParaRPr>
          </a:p>
          <a:p>
            <a:pPr indent="0" lvl="0" marL="0" rtl="0" algn="l">
              <a:spcBef>
                <a:spcPts val="0"/>
              </a:spcBef>
              <a:spcAft>
                <a:spcPts val="0"/>
              </a:spcAft>
              <a:buClr>
                <a:schemeClr val="dk1"/>
              </a:buClr>
              <a:buFont typeface="Arial"/>
              <a:buNone/>
            </a:pPr>
            <a:r>
              <a:rPr lang="en" sz="2800">
                <a:solidFill>
                  <a:srgbClr val="FFFFFF"/>
                </a:solidFill>
                <a:latin typeface="Barlow Light"/>
                <a:ea typeface="Barlow Light"/>
                <a:cs typeface="Barlow Light"/>
                <a:sym typeface="Barlow Light"/>
              </a:rPr>
              <a:t>Apache Spark API’s</a:t>
            </a:r>
            <a:endParaRPr sz="2800">
              <a:solidFill>
                <a:srgbClr val="FFFFFF"/>
              </a:solidFill>
              <a:latin typeface="Barlow Light"/>
              <a:ea typeface="Barlow Light"/>
              <a:cs typeface="Barlow Light"/>
              <a:sym typeface="Barlow Light"/>
            </a:endParaRPr>
          </a:p>
        </p:txBody>
      </p:sp>
      <p:pic>
        <p:nvPicPr>
          <p:cNvPr id="647" name="Google Shape;647;p91"/>
          <p:cNvPicPr preferRelativeResize="0"/>
          <p:nvPr/>
        </p:nvPicPr>
        <p:blipFill>
          <a:blip r:embed="rId3">
            <a:alphaModFix/>
          </a:blip>
          <a:stretch>
            <a:fillRect/>
          </a:stretch>
        </p:blipFill>
        <p:spPr>
          <a:xfrm>
            <a:off x="822766" y="1918160"/>
            <a:ext cx="2071963" cy="1611975"/>
          </a:xfrm>
          <a:prstGeom prst="rect">
            <a:avLst/>
          </a:prstGeom>
          <a:noFill/>
          <a:ln>
            <a:noFill/>
          </a:ln>
        </p:spPr>
      </p:pic>
      <p:sp>
        <p:nvSpPr>
          <p:cNvPr id="648" name="Google Shape;648;p91"/>
          <p:cNvSpPr txBox="1"/>
          <p:nvPr/>
        </p:nvSpPr>
        <p:spPr>
          <a:xfrm>
            <a:off x="0" y="228600"/>
            <a:ext cx="9144000" cy="94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Barlow Light"/>
                <a:ea typeface="Barlow Light"/>
                <a:cs typeface="Barlow Light"/>
                <a:sym typeface="Barlow Light"/>
              </a:rPr>
              <a:t>A New Standard for Building Data Lakes</a:t>
            </a:r>
            <a:endParaRPr sz="3600">
              <a:solidFill>
                <a:srgbClr val="FFFFFF"/>
              </a:solidFill>
              <a:latin typeface="Barlow Light"/>
              <a:ea typeface="Barlow Light"/>
              <a:cs typeface="Barlow Light"/>
              <a:sym typeface="Barlow Light"/>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92"/>
          <p:cNvSpPr/>
          <p:nvPr/>
        </p:nvSpPr>
        <p:spPr>
          <a:xfrm>
            <a:off x="1944000" y="1430725"/>
            <a:ext cx="2935200" cy="1874700"/>
          </a:xfrm>
          <a:prstGeom prst="rect">
            <a:avLst/>
          </a:prstGeom>
          <a:noFill/>
          <a:ln cap="flat" cmpd="sng" w="2857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457200" lvl="0" marL="914400" rtl="0" algn="r">
              <a:spcBef>
                <a:spcPts val="0"/>
              </a:spcBef>
              <a:spcAft>
                <a:spcPts val="0"/>
              </a:spcAft>
              <a:buNone/>
            </a:pPr>
            <a:r>
              <a:t/>
            </a:r>
            <a:endParaRPr b="1">
              <a:solidFill>
                <a:schemeClr val="dk1"/>
              </a:solidFill>
            </a:endParaRPr>
          </a:p>
        </p:txBody>
      </p:sp>
      <p:grpSp>
        <p:nvGrpSpPr>
          <p:cNvPr id="654" name="Google Shape;654;p92"/>
          <p:cNvGrpSpPr/>
          <p:nvPr/>
        </p:nvGrpSpPr>
        <p:grpSpPr>
          <a:xfrm>
            <a:off x="3796360" y="2373461"/>
            <a:ext cx="267800" cy="231800"/>
            <a:chOff x="1369810" y="3559323"/>
            <a:chExt cx="267800" cy="231800"/>
          </a:xfrm>
        </p:grpSpPr>
        <p:sp>
          <p:nvSpPr>
            <p:cNvPr id="655" name="Google Shape;655;p92"/>
            <p:cNvSpPr/>
            <p:nvPr/>
          </p:nvSpPr>
          <p:spPr>
            <a:xfrm>
              <a:off x="1394310" y="3559323"/>
              <a:ext cx="243300" cy="181500"/>
            </a:xfrm>
            <a:prstGeom prst="flowChartMagneticTape">
              <a:avLst/>
            </a:prstGeom>
            <a:solidFill>
              <a:srgbClr val="999999"/>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92"/>
            <p:cNvSpPr/>
            <p:nvPr/>
          </p:nvSpPr>
          <p:spPr>
            <a:xfrm>
              <a:off x="1369810" y="3609623"/>
              <a:ext cx="243300" cy="181500"/>
            </a:xfrm>
            <a:prstGeom prst="flowChartMagneticTape">
              <a:avLst/>
            </a:prstGeom>
            <a:solidFill>
              <a:srgbClr val="999999"/>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 name="Google Shape;657;p92"/>
          <p:cNvSpPr txBox="1"/>
          <p:nvPr/>
        </p:nvSpPr>
        <p:spPr>
          <a:xfrm>
            <a:off x="3543675" y="2600063"/>
            <a:ext cx="1180800" cy="39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chemeClr val="lt1"/>
                </a:solidFill>
                <a:latin typeface="Barlow"/>
                <a:ea typeface="Barlow"/>
                <a:cs typeface="Barlow"/>
                <a:sym typeface="Barlow"/>
              </a:rPr>
              <a:t>Transactional Log</a:t>
            </a:r>
            <a:endParaRPr b="1" sz="1200">
              <a:solidFill>
                <a:schemeClr val="lt1"/>
              </a:solidFill>
              <a:latin typeface="Barlow"/>
              <a:ea typeface="Barlow"/>
              <a:cs typeface="Barlow"/>
              <a:sym typeface="Barlow"/>
            </a:endParaRPr>
          </a:p>
        </p:txBody>
      </p:sp>
      <p:sp>
        <p:nvSpPr>
          <p:cNvPr id="658" name="Google Shape;658;p92"/>
          <p:cNvSpPr txBox="1"/>
          <p:nvPr/>
        </p:nvSpPr>
        <p:spPr>
          <a:xfrm>
            <a:off x="3485028" y="1938213"/>
            <a:ext cx="12981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Parquet Files</a:t>
            </a:r>
            <a:endParaRPr sz="1200">
              <a:solidFill>
                <a:schemeClr val="lt1"/>
              </a:solidFill>
              <a:latin typeface="Barlow"/>
              <a:ea typeface="Barlow"/>
              <a:cs typeface="Barlow"/>
              <a:sym typeface="Barlow"/>
            </a:endParaRPr>
          </a:p>
        </p:txBody>
      </p:sp>
      <p:sp>
        <p:nvSpPr>
          <p:cNvPr id="659" name="Google Shape;659;p92"/>
          <p:cNvSpPr/>
          <p:nvPr/>
        </p:nvSpPr>
        <p:spPr>
          <a:xfrm>
            <a:off x="3821244" y="1749557"/>
            <a:ext cx="246339" cy="136100"/>
          </a:xfrm>
          <a:prstGeom prst="flowChartPunchedCard">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92"/>
          <p:cNvSpPr/>
          <p:nvPr/>
        </p:nvSpPr>
        <p:spPr>
          <a:xfrm>
            <a:off x="4119812" y="1749557"/>
            <a:ext cx="246339" cy="136100"/>
          </a:xfrm>
          <a:prstGeom prst="flowChartPunchedCard">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92"/>
          <p:cNvSpPr/>
          <p:nvPr/>
        </p:nvSpPr>
        <p:spPr>
          <a:xfrm>
            <a:off x="3872528" y="1768814"/>
            <a:ext cx="246339" cy="136100"/>
          </a:xfrm>
          <a:prstGeom prst="flowChartPunchedCard">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92"/>
          <p:cNvSpPr/>
          <p:nvPr/>
        </p:nvSpPr>
        <p:spPr>
          <a:xfrm>
            <a:off x="4171096" y="1768814"/>
            <a:ext cx="246339" cy="136100"/>
          </a:xfrm>
          <a:prstGeom prst="flowChartPunchedCard">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92"/>
          <p:cNvSpPr/>
          <p:nvPr/>
        </p:nvSpPr>
        <p:spPr>
          <a:xfrm>
            <a:off x="3843225" y="1789122"/>
            <a:ext cx="246339" cy="136100"/>
          </a:xfrm>
          <a:prstGeom prst="flowChartPunchedCard">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92"/>
          <p:cNvSpPr/>
          <p:nvPr/>
        </p:nvSpPr>
        <p:spPr>
          <a:xfrm>
            <a:off x="4141793" y="1789122"/>
            <a:ext cx="246339" cy="136100"/>
          </a:xfrm>
          <a:prstGeom prst="flowChartPunchedCard">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92"/>
          <p:cNvSpPr/>
          <p:nvPr/>
        </p:nvSpPr>
        <p:spPr>
          <a:xfrm>
            <a:off x="0" y="3762550"/>
            <a:ext cx="9144000" cy="857400"/>
          </a:xfrm>
          <a:prstGeom prst="rect">
            <a:avLst/>
          </a:prstGeom>
          <a:solidFill>
            <a:srgbClr val="1EA3B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92"/>
          <p:cNvSpPr txBox="1"/>
          <p:nvPr>
            <p:ph idx="4294967295" type="title"/>
          </p:nvPr>
        </p:nvSpPr>
        <p:spPr>
          <a:xfrm>
            <a:off x="254750" y="206375"/>
            <a:ext cx="8850900" cy="857400"/>
          </a:xfrm>
          <a:prstGeom prst="rect">
            <a:avLst/>
          </a:prstGeom>
        </p:spPr>
        <p:txBody>
          <a:bodyPr anchorCtr="0" anchor="t" bIns="34275" lIns="0" spcFirstLastPara="1" rIns="0" wrap="square" tIns="34275">
            <a:noAutofit/>
          </a:bodyPr>
          <a:lstStyle/>
          <a:p>
            <a:pPr indent="0" lvl="0" marL="0" marR="0" rtl="0" algn="ctr">
              <a:lnSpc>
                <a:spcPct val="100000"/>
              </a:lnSpc>
              <a:spcBef>
                <a:spcPts val="0"/>
              </a:spcBef>
              <a:spcAft>
                <a:spcPts val="0"/>
              </a:spcAft>
              <a:buClr>
                <a:schemeClr val="dk1"/>
              </a:buClr>
              <a:buFont typeface="Arial"/>
              <a:buNone/>
            </a:pPr>
            <a:r>
              <a:rPr lang="en" sz="3600">
                <a:solidFill>
                  <a:srgbClr val="FFFFFF"/>
                </a:solidFill>
                <a:latin typeface="Barlow Light"/>
                <a:ea typeface="Barlow Light"/>
                <a:cs typeface="Barlow Light"/>
                <a:sym typeface="Barlow Light"/>
              </a:rPr>
              <a:t>Delta Lake ensures data reliability</a:t>
            </a:r>
            <a:endParaRPr sz="3600">
              <a:solidFill>
                <a:srgbClr val="FFFFFF"/>
              </a:solidFill>
              <a:latin typeface="Barlow Light"/>
              <a:ea typeface="Barlow Light"/>
              <a:cs typeface="Barlow Light"/>
              <a:sym typeface="Barlow Light"/>
            </a:endParaRPr>
          </a:p>
        </p:txBody>
      </p:sp>
      <p:sp>
        <p:nvSpPr>
          <p:cNvPr id="667" name="Google Shape;667;p92"/>
          <p:cNvSpPr txBox="1"/>
          <p:nvPr/>
        </p:nvSpPr>
        <p:spPr>
          <a:xfrm>
            <a:off x="552250" y="2233375"/>
            <a:ext cx="898200" cy="4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lt1"/>
                </a:solidFill>
                <a:latin typeface="Barlow"/>
                <a:ea typeface="Barlow"/>
                <a:cs typeface="Barlow"/>
                <a:sym typeface="Barlow"/>
              </a:rPr>
              <a:t>Streaming </a:t>
            </a:r>
            <a:endParaRPr b="1" sz="1200">
              <a:solidFill>
                <a:schemeClr val="lt1"/>
              </a:solidFill>
              <a:latin typeface="Barlow"/>
              <a:ea typeface="Barlow"/>
              <a:cs typeface="Barlow"/>
              <a:sym typeface="Barlow"/>
            </a:endParaRPr>
          </a:p>
        </p:txBody>
      </p:sp>
      <p:sp>
        <p:nvSpPr>
          <p:cNvPr id="668" name="Google Shape;668;p92"/>
          <p:cNvSpPr txBox="1"/>
          <p:nvPr/>
        </p:nvSpPr>
        <p:spPr>
          <a:xfrm>
            <a:off x="2848375" y="3561600"/>
            <a:ext cx="3442800" cy="12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ACID Transactions</a:t>
            </a:r>
            <a:endParaRPr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Schema Enforcement</a:t>
            </a:r>
            <a:endParaRPr sz="1800">
              <a:latin typeface="Barlow"/>
              <a:ea typeface="Barlow"/>
              <a:cs typeface="Barlow"/>
              <a:sym typeface="Barlow"/>
            </a:endParaRPr>
          </a:p>
          <a:p>
            <a:pPr indent="0" lvl="0" marL="0" rtl="0" algn="l">
              <a:spcBef>
                <a:spcPts val="0"/>
              </a:spcBef>
              <a:spcAft>
                <a:spcPts val="0"/>
              </a:spcAft>
              <a:buNone/>
            </a:pPr>
            <a:r>
              <a:t/>
            </a:r>
            <a:endParaRPr sz="1800">
              <a:latin typeface="Barlow"/>
              <a:ea typeface="Barlow"/>
              <a:cs typeface="Barlow"/>
              <a:sym typeface="Barlow"/>
            </a:endParaRPr>
          </a:p>
          <a:p>
            <a:pPr indent="0" lvl="0" marL="0" rtl="0" algn="l">
              <a:spcBef>
                <a:spcPts val="0"/>
              </a:spcBef>
              <a:spcAft>
                <a:spcPts val="0"/>
              </a:spcAft>
              <a:buNone/>
            </a:pPr>
            <a:r>
              <a:t/>
            </a:r>
            <a:endParaRPr sz="2400">
              <a:latin typeface="Barlow"/>
              <a:ea typeface="Barlow"/>
              <a:cs typeface="Barlow"/>
              <a:sym typeface="Barlow"/>
            </a:endParaRPr>
          </a:p>
        </p:txBody>
      </p:sp>
      <p:cxnSp>
        <p:nvCxnSpPr>
          <p:cNvPr id="669" name="Google Shape;669;p92"/>
          <p:cNvCxnSpPr/>
          <p:nvPr/>
        </p:nvCxnSpPr>
        <p:spPr>
          <a:xfrm rot="10800000">
            <a:off x="1648083" y="2276108"/>
            <a:ext cx="0" cy="324300"/>
          </a:xfrm>
          <a:prstGeom prst="straightConnector1">
            <a:avLst/>
          </a:prstGeom>
          <a:noFill/>
          <a:ln cap="flat" cmpd="sng" w="9525">
            <a:solidFill>
              <a:schemeClr val="lt1"/>
            </a:solidFill>
            <a:prstDash val="solid"/>
            <a:round/>
            <a:headEnd len="med" w="med" type="none"/>
            <a:tailEnd len="med" w="med" type="triangle"/>
          </a:ln>
        </p:spPr>
      </p:cxnSp>
      <p:sp>
        <p:nvSpPr>
          <p:cNvPr id="670" name="Google Shape;670;p92"/>
          <p:cNvSpPr txBox="1"/>
          <p:nvPr/>
        </p:nvSpPr>
        <p:spPr>
          <a:xfrm>
            <a:off x="5658950" y="3561600"/>
            <a:ext cx="3570600" cy="11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Unified Batch &amp; Streaming</a:t>
            </a:r>
            <a:endParaRPr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Time Travel/Data Snapshots</a:t>
            </a:r>
            <a:endParaRPr sz="1800">
              <a:latin typeface="Barlow"/>
              <a:ea typeface="Barlow"/>
              <a:cs typeface="Barlow"/>
              <a:sym typeface="Barlow"/>
            </a:endParaRPr>
          </a:p>
          <a:p>
            <a:pPr indent="0" lvl="0" marL="0" rtl="0" algn="l">
              <a:spcBef>
                <a:spcPts val="0"/>
              </a:spcBef>
              <a:spcAft>
                <a:spcPts val="0"/>
              </a:spcAft>
              <a:buNone/>
            </a:pPr>
            <a:r>
              <a:t/>
            </a:r>
            <a:endParaRPr sz="2400">
              <a:latin typeface="Barlow"/>
              <a:ea typeface="Barlow"/>
              <a:cs typeface="Barlow"/>
              <a:sym typeface="Barlow"/>
            </a:endParaRPr>
          </a:p>
        </p:txBody>
      </p:sp>
      <p:sp>
        <p:nvSpPr>
          <p:cNvPr id="671" name="Google Shape;671;p92"/>
          <p:cNvSpPr txBox="1"/>
          <p:nvPr/>
        </p:nvSpPr>
        <p:spPr>
          <a:xfrm>
            <a:off x="105175" y="3952075"/>
            <a:ext cx="23319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Barlow"/>
                <a:ea typeface="Barlow"/>
                <a:cs typeface="Barlow"/>
                <a:sym typeface="Barlow"/>
              </a:rPr>
              <a:t>Key Features</a:t>
            </a:r>
            <a:endParaRPr sz="1800">
              <a:latin typeface="Barlow"/>
              <a:ea typeface="Barlow"/>
              <a:cs typeface="Barlow"/>
              <a:sym typeface="Barlow"/>
            </a:endParaRPr>
          </a:p>
          <a:p>
            <a:pPr indent="0" lvl="0" marL="0" rtl="0" algn="l">
              <a:spcBef>
                <a:spcPts val="0"/>
              </a:spcBef>
              <a:spcAft>
                <a:spcPts val="0"/>
              </a:spcAft>
              <a:buNone/>
            </a:pPr>
            <a:r>
              <a:t/>
            </a:r>
            <a:endParaRPr sz="2400">
              <a:latin typeface="Barlow"/>
              <a:ea typeface="Barlow"/>
              <a:cs typeface="Barlow"/>
              <a:sym typeface="Barlow"/>
            </a:endParaRPr>
          </a:p>
        </p:txBody>
      </p:sp>
      <p:sp>
        <p:nvSpPr>
          <p:cNvPr id="672" name="Google Shape;672;p92"/>
          <p:cNvSpPr/>
          <p:nvPr/>
        </p:nvSpPr>
        <p:spPr>
          <a:xfrm>
            <a:off x="5155800" y="2141425"/>
            <a:ext cx="776400" cy="506700"/>
          </a:xfrm>
          <a:prstGeom prst="rightArrow">
            <a:avLst>
              <a:gd fmla="val 50000" name="adj1"/>
              <a:gd fmla="val 50000" name="adj2"/>
            </a:avLst>
          </a:prstGeom>
          <a:solidFill>
            <a:srgbClr val="1EA3B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92"/>
          <p:cNvSpPr txBox="1"/>
          <p:nvPr/>
        </p:nvSpPr>
        <p:spPr>
          <a:xfrm>
            <a:off x="5897875" y="1887000"/>
            <a:ext cx="3096000" cy="105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EA3B5"/>
                </a:solidFill>
                <a:latin typeface="Barlow"/>
                <a:ea typeface="Barlow"/>
                <a:cs typeface="Barlow"/>
                <a:sym typeface="Barlow"/>
              </a:rPr>
              <a:t>High Quality &amp; Reliable Data</a:t>
            </a:r>
            <a:r>
              <a:rPr lang="en" sz="1800">
                <a:solidFill>
                  <a:schemeClr val="lt1"/>
                </a:solidFill>
                <a:latin typeface="Barlow"/>
                <a:ea typeface="Barlow"/>
                <a:cs typeface="Barlow"/>
                <a:sym typeface="Barlow"/>
              </a:rPr>
              <a:t> always ready for analytics</a:t>
            </a:r>
            <a:endParaRPr>
              <a:latin typeface="Barlow"/>
              <a:ea typeface="Barlow"/>
              <a:cs typeface="Barlow"/>
              <a:sym typeface="Barlow"/>
            </a:endParaRPr>
          </a:p>
        </p:txBody>
      </p:sp>
      <p:pic>
        <p:nvPicPr>
          <p:cNvPr id="674" name="Google Shape;674;p92"/>
          <p:cNvPicPr preferRelativeResize="0"/>
          <p:nvPr/>
        </p:nvPicPr>
        <p:blipFill>
          <a:blip r:embed="rId3">
            <a:alphaModFix/>
          </a:blip>
          <a:stretch>
            <a:fillRect/>
          </a:stretch>
        </p:blipFill>
        <p:spPr>
          <a:xfrm>
            <a:off x="2112650" y="1857122"/>
            <a:ext cx="1180800" cy="918704"/>
          </a:xfrm>
          <a:prstGeom prst="rect">
            <a:avLst/>
          </a:prstGeom>
          <a:noFill/>
          <a:ln>
            <a:noFill/>
          </a:ln>
        </p:spPr>
      </p:pic>
      <p:sp>
        <p:nvSpPr>
          <p:cNvPr id="675" name="Google Shape;675;p92"/>
          <p:cNvSpPr txBox="1"/>
          <p:nvPr/>
        </p:nvSpPr>
        <p:spPr>
          <a:xfrm>
            <a:off x="857050" y="1852375"/>
            <a:ext cx="898200" cy="4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lt1"/>
                </a:solidFill>
                <a:latin typeface="Barlow"/>
                <a:ea typeface="Barlow"/>
                <a:cs typeface="Barlow"/>
                <a:sym typeface="Barlow"/>
              </a:rPr>
              <a:t>Batch </a:t>
            </a:r>
            <a:endParaRPr b="1" sz="1200">
              <a:solidFill>
                <a:schemeClr val="lt1"/>
              </a:solidFill>
              <a:latin typeface="Barlow"/>
              <a:ea typeface="Barlow"/>
              <a:cs typeface="Barlow"/>
              <a:sym typeface="Barlow"/>
            </a:endParaRPr>
          </a:p>
        </p:txBody>
      </p:sp>
      <p:cxnSp>
        <p:nvCxnSpPr>
          <p:cNvPr id="676" name="Google Shape;676;p92"/>
          <p:cNvCxnSpPr/>
          <p:nvPr/>
        </p:nvCxnSpPr>
        <p:spPr>
          <a:xfrm rot="10800000">
            <a:off x="1648083" y="1895108"/>
            <a:ext cx="0" cy="324300"/>
          </a:xfrm>
          <a:prstGeom prst="straightConnector1">
            <a:avLst/>
          </a:prstGeom>
          <a:noFill/>
          <a:ln cap="flat" cmpd="sng" w="9525">
            <a:solidFill>
              <a:schemeClr val="lt1"/>
            </a:solidFill>
            <a:prstDash val="solid"/>
            <a:round/>
            <a:headEnd len="med" w="med" type="none"/>
            <a:tailEnd len="med" w="med" type="triangle"/>
          </a:ln>
        </p:spPr>
      </p:cxnSp>
      <p:sp>
        <p:nvSpPr>
          <p:cNvPr id="677" name="Google Shape;677;p92"/>
          <p:cNvSpPr txBox="1"/>
          <p:nvPr/>
        </p:nvSpPr>
        <p:spPr>
          <a:xfrm>
            <a:off x="109448" y="2614375"/>
            <a:ext cx="1333500" cy="4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200">
                <a:solidFill>
                  <a:schemeClr val="lt1"/>
                </a:solidFill>
                <a:latin typeface="Barlow"/>
                <a:ea typeface="Barlow"/>
                <a:cs typeface="Barlow"/>
                <a:sym typeface="Barlow"/>
              </a:rPr>
              <a:t>Updates/Deletes </a:t>
            </a:r>
            <a:endParaRPr b="1" sz="1200">
              <a:solidFill>
                <a:schemeClr val="lt1"/>
              </a:solidFill>
              <a:latin typeface="Barlow"/>
              <a:ea typeface="Barlow"/>
              <a:cs typeface="Barlow"/>
              <a:sym typeface="Barlow"/>
            </a:endParaRPr>
          </a:p>
        </p:txBody>
      </p:sp>
      <p:cxnSp>
        <p:nvCxnSpPr>
          <p:cNvPr id="678" name="Google Shape;678;p92"/>
          <p:cNvCxnSpPr/>
          <p:nvPr/>
        </p:nvCxnSpPr>
        <p:spPr>
          <a:xfrm rot="10800000">
            <a:off x="1648083" y="2657108"/>
            <a:ext cx="0" cy="324300"/>
          </a:xfrm>
          <a:prstGeom prst="straightConnector1">
            <a:avLst/>
          </a:prstGeom>
          <a:noFill/>
          <a:ln cap="flat" cmpd="sng" w="9525">
            <a:solidFill>
              <a:schemeClr val="lt1"/>
            </a:solidFill>
            <a:prstDash val="solid"/>
            <a:round/>
            <a:headEnd len="med" w="med" type="none"/>
            <a:tailEnd len="med" w="med" type="triangle"/>
          </a:ln>
        </p:spPr>
      </p:cxnSp>
      <p:grpSp>
        <p:nvGrpSpPr>
          <p:cNvPr id="679" name="Google Shape;679;p92"/>
          <p:cNvGrpSpPr/>
          <p:nvPr/>
        </p:nvGrpSpPr>
        <p:grpSpPr>
          <a:xfrm>
            <a:off x="4101160" y="2373461"/>
            <a:ext cx="267800" cy="231800"/>
            <a:chOff x="1369810" y="3559323"/>
            <a:chExt cx="267800" cy="231800"/>
          </a:xfrm>
        </p:grpSpPr>
        <p:sp>
          <p:nvSpPr>
            <p:cNvPr id="680" name="Google Shape;680;p92"/>
            <p:cNvSpPr/>
            <p:nvPr/>
          </p:nvSpPr>
          <p:spPr>
            <a:xfrm>
              <a:off x="1394310" y="3559323"/>
              <a:ext cx="243300" cy="181500"/>
            </a:xfrm>
            <a:prstGeom prst="flowChartMagneticTape">
              <a:avLst/>
            </a:prstGeom>
            <a:solidFill>
              <a:srgbClr val="999999"/>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92"/>
            <p:cNvSpPr/>
            <p:nvPr/>
          </p:nvSpPr>
          <p:spPr>
            <a:xfrm>
              <a:off x="1369810" y="3609623"/>
              <a:ext cx="243300" cy="181500"/>
            </a:xfrm>
            <a:prstGeom prst="flowChartMagneticTape">
              <a:avLst/>
            </a:prstGeom>
            <a:solidFill>
              <a:srgbClr val="999999"/>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3"/>
          <p:cNvSpPr/>
          <p:nvPr/>
        </p:nvSpPr>
        <p:spPr>
          <a:xfrm>
            <a:off x="1029600" y="1049825"/>
            <a:ext cx="2935200" cy="673200"/>
          </a:xfrm>
          <a:prstGeom prst="rect">
            <a:avLst/>
          </a:prstGeom>
          <a:noFill/>
          <a:ln cap="flat" cmpd="sng" w="2857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457200" lvl="0" marL="914400" rtl="0" algn="r">
              <a:spcBef>
                <a:spcPts val="0"/>
              </a:spcBef>
              <a:spcAft>
                <a:spcPts val="0"/>
              </a:spcAft>
              <a:buNone/>
            </a:pPr>
            <a:r>
              <a:t/>
            </a:r>
            <a:endParaRPr b="1">
              <a:solidFill>
                <a:schemeClr val="dk1"/>
              </a:solidFill>
            </a:endParaRPr>
          </a:p>
        </p:txBody>
      </p:sp>
      <p:sp>
        <p:nvSpPr>
          <p:cNvPr id="687" name="Google Shape;687;p93"/>
          <p:cNvSpPr/>
          <p:nvPr/>
        </p:nvSpPr>
        <p:spPr>
          <a:xfrm>
            <a:off x="1029600" y="2095225"/>
            <a:ext cx="2935200" cy="1523700"/>
          </a:xfrm>
          <a:prstGeom prst="rect">
            <a:avLst/>
          </a:prstGeom>
          <a:noFill/>
          <a:ln cap="flat" cmpd="sng" w="2857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457200" lvl="0" marL="914400" rtl="0" algn="r">
              <a:spcBef>
                <a:spcPts val="0"/>
              </a:spcBef>
              <a:spcAft>
                <a:spcPts val="0"/>
              </a:spcAft>
              <a:buNone/>
            </a:pPr>
            <a:r>
              <a:t/>
            </a:r>
            <a:endParaRPr b="1">
              <a:solidFill>
                <a:schemeClr val="dk1"/>
              </a:solidFill>
            </a:endParaRPr>
          </a:p>
        </p:txBody>
      </p:sp>
      <p:sp>
        <p:nvSpPr>
          <p:cNvPr id="688" name="Google Shape;688;p93"/>
          <p:cNvSpPr/>
          <p:nvPr/>
        </p:nvSpPr>
        <p:spPr>
          <a:xfrm>
            <a:off x="0" y="3914950"/>
            <a:ext cx="9144000" cy="857400"/>
          </a:xfrm>
          <a:prstGeom prst="rect">
            <a:avLst/>
          </a:prstGeom>
          <a:solidFill>
            <a:srgbClr val="1EA3B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93"/>
          <p:cNvSpPr txBox="1"/>
          <p:nvPr>
            <p:ph idx="4294967295" type="title"/>
          </p:nvPr>
        </p:nvSpPr>
        <p:spPr>
          <a:xfrm>
            <a:off x="105175" y="118650"/>
            <a:ext cx="9049500" cy="857400"/>
          </a:xfrm>
          <a:prstGeom prst="rect">
            <a:avLst/>
          </a:prstGeom>
        </p:spPr>
        <p:txBody>
          <a:bodyPr anchorCtr="0" anchor="ctr" bIns="34275" lIns="0" spcFirstLastPara="1" rIns="0" wrap="square" tIns="34275">
            <a:noAutofit/>
          </a:bodyPr>
          <a:lstStyle/>
          <a:p>
            <a:pPr indent="0" lvl="0" marL="0" rtl="0" algn="ctr">
              <a:spcBef>
                <a:spcPts val="0"/>
              </a:spcBef>
              <a:spcAft>
                <a:spcPts val="0"/>
              </a:spcAft>
              <a:buNone/>
            </a:pPr>
            <a:r>
              <a:rPr lang="en" sz="3600">
                <a:solidFill>
                  <a:srgbClr val="FFFFFF"/>
                </a:solidFill>
                <a:latin typeface="Barlow Light"/>
                <a:ea typeface="Barlow Light"/>
                <a:cs typeface="Barlow Light"/>
                <a:sym typeface="Barlow Light"/>
              </a:rPr>
              <a:t>Delta Lake optimizes performance</a:t>
            </a:r>
            <a:endParaRPr sz="3600">
              <a:solidFill>
                <a:srgbClr val="FFFFFF"/>
              </a:solidFill>
              <a:latin typeface="Barlow Light"/>
              <a:ea typeface="Barlow Light"/>
              <a:cs typeface="Barlow Light"/>
              <a:sym typeface="Barlow Light"/>
            </a:endParaRPr>
          </a:p>
        </p:txBody>
      </p:sp>
      <p:sp>
        <p:nvSpPr>
          <p:cNvPr id="690" name="Google Shape;690;p93"/>
          <p:cNvSpPr/>
          <p:nvPr/>
        </p:nvSpPr>
        <p:spPr>
          <a:xfrm>
            <a:off x="4698600" y="1683104"/>
            <a:ext cx="776400" cy="506700"/>
          </a:xfrm>
          <a:prstGeom prst="rightArrow">
            <a:avLst>
              <a:gd fmla="val 50000" name="adj1"/>
              <a:gd fmla="val 50000" name="adj2"/>
            </a:avLst>
          </a:prstGeom>
          <a:solidFill>
            <a:srgbClr val="1EA3B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93"/>
          <p:cNvSpPr txBox="1"/>
          <p:nvPr/>
        </p:nvSpPr>
        <p:spPr>
          <a:xfrm>
            <a:off x="5889250" y="1428675"/>
            <a:ext cx="2868600" cy="105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EA3B5"/>
                </a:solidFill>
                <a:latin typeface="Barlow"/>
                <a:ea typeface="Barlow"/>
                <a:cs typeface="Barlow"/>
                <a:sym typeface="Barlow"/>
              </a:rPr>
              <a:t>Highly Performant</a:t>
            </a:r>
            <a:endParaRPr sz="1800">
              <a:solidFill>
                <a:srgbClr val="1EA3B5"/>
              </a:solidFill>
              <a:latin typeface="Barlow"/>
              <a:ea typeface="Barlow"/>
              <a:cs typeface="Barlow"/>
              <a:sym typeface="Barlow"/>
            </a:endParaRPr>
          </a:p>
          <a:p>
            <a:pPr indent="0" lvl="0" marL="0" rtl="0" algn="ctr">
              <a:spcBef>
                <a:spcPts val="0"/>
              </a:spcBef>
              <a:spcAft>
                <a:spcPts val="0"/>
              </a:spcAft>
              <a:buNone/>
            </a:pPr>
            <a:r>
              <a:rPr lang="en" sz="1800">
                <a:solidFill>
                  <a:schemeClr val="lt1"/>
                </a:solidFill>
                <a:latin typeface="Barlow"/>
                <a:ea typeface="Barlow"/>
                <a:cs typeface="Barlow"/>
                <a:sym typeface="Barlow"/>
              </a:rPr>
              <a:t>queries at scale</a:t>
            </a:r>
            <a:endParaRPr>
              <a:latin typeface="Barlow"/>
              <a:ea typeface="Barlow"/>
              <a:cs typeface="Barlow"/>
              <a:sym typeface="Barlow"/>
            </a:endParaRPr>
          </a:p>
        </p:txBody>
      </p:sp>
      <p:sp>
        <p:nvSpPr>
          <p:cNvPr id="692" name="Google Shape;692;p93"/>
          <p:cNvSpPr txBox="1"/>
          <p:nvPr/>
        </p:nvSpPr>
        <p:spPr>
          <a:xfrm>
            <a:off x="2848375" y="3714000"/>
            <a:ext cx="3442800" cy="120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Indexing</a:t>
            </a:r>
            <a:endParaRPr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Compaction</a:t>
            </a:r>
            <a:endParaRPr sz="1800">
              <a:latin typeface="Barlow"/>
              <a:ea typeface="Barlow"/>
              <a:cs typeface="Barlow"/>
              <a:sym typeface="Barlow"/>
            </a:endParaRPr>
          </a:p>
          <a:p>
            <a:pPr indent="0" lvl="0" marL="0" rtl="0" algn="l">
              <a:spcBef>
                <a:spcPts val="0"/>
              </a:spcBef>
              <a:spcAft>
                <a:spcPts val="0"/>
              </a:spcAft>
              <a:buNone/>
            </a:pPr>
            <a:r>
              <a:t/>
            </a:r>
            <a:endParaRPr sz="1800">
              <a:latin typeface="Barlow"/>
              <a:ea typeface="Barlow"/>
              <a:cs typeface="Barlow"/>
              <a:sym typeface="Barlow"/>
            </a:endParaRPr>
          </a:p>
          <a:p>
            <a:pPr indent="0" lvl="0" marL="0" rtl="0" algn="l">
              <a:spcBef>
                <a:spcPts val="0"/>
              </a:spcBef>
              <a:spcAft>
                <a:spcPts val="0"/>
              </a:spcAft>
              <a:buNone/>
            </a:pPr>
            <a:r>
              <a:t/>
            </a:r>
            <a:endParaRPr sz="2400">
              <a:latin typeface="Barlow"/>
              <a:ea typeface="Barlow"/>
              <a:cs typeface="Barlow"/>
              <a:sym typeface="Barlow"/>
            </a:endParaRPr>
          </a:p>
        </p:txBody>
      </p:sp>
      <p:sp>
        <p:nvSpPr>
          <p:cNvPr id="693" name="Google Shape;693;p93"/>
          <p:cNvSpPr txBox="1"/>
          <p:nvPr/>
        </p:nvSpPr>
        <p:spPr>
          <a:xfrm>
            <a:off x="6062425" y="3714000"/>
            <a:ext cx="2564100" cy="11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Data skipping</a:t>
            </a:r>
            <a:endParaRPr sz="18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800">
                <a:latin typeface="Barlow"/>
                <a:ea typeface="Barlow"/>
                <a:cs typeface="Barlow"/>
                <a:sym typeface="Barlow"/>
              </a:rPr>
              <a:t>Caching</a:t>
            </a:r>
            <a:endParaRPr sz="1800">
              <a:latin typeface="Barlow"/>
              <a:ea typeface="Barlow"/>
              <a:cs typeface="Barlow"/>
              <a:sym typeface="Barlow"/>
            </a:endParaRPr>
          </a:p>
          <a:p>
            <a:pPr indent="0" lvl="0" marL="0" rtl="0" algn="l">
              <a:spcBef>
                <a:spcPts val="0"/>
              </a:spcBef>
              <a:spcAft>
                <a:spcPts val="0"/>
              </a:spcAft>
              <a:buNone/>
            </a:pPr>
            <a:r>
              <a:t/>
            </a:r>
            <a:endParaRPr sz="1800">
              <a:latin typeface="Barlow"/>
              <a:ea typeface="Barlow"/>
              <a:cs typeface="Barlow"/>
              <a:sym typeface="Barlow"/>
            </a:endParaRPr>
          </a:p>
          <a:p>
            <a:pPr indent="0" lvl="0" marL="0" rtl="0" algn="l">
              <a:spcBef>
                <a:spcPts val="0"/>
              </a:spcBef>
              <a:spcAft>
                <a:spcPts val="0"/>
              </a:spcAft>
              <a:buNone/>
            </a:pPr>
            <a:r>
              <a:t/>
            </a:r>
            <a:endParaRPr sz="2400">
              <a:latin typeface="Barlow"/>
              <a:ea typeface="Barlow"/>
              <a:cs typeface="Barlow"/>
              <a:sym typeface="Barlow"/>
            </a:endParaRPr>
          </a:p>
        </p:txBody>
      </p:sp>
      <p:sp>
        <p:nvSpPr>
          <p:cNvPr id="694" name="Google Shape;694;p93"/>
          <p:cNvSpPr txBox="1"/>
          <p:nvPr/>
        </p:nvSpPr>
        <p:spPr>
          <a:xfrm>
            <a:off x="105175" y="4104475"/>
            <a:ext cx="2331900" cy="5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Barlow"/>
                <a:ea typeface="Barlow"/>
                <a:cs typeface="Barlow"/>
                <a:sym typeface="Barlow"/>
              </a:rPr>
              <a:t>Key Features</a:t>
            </a:r>
            <a:endParaRPr sz="1800">
              <a:latin typeface="Barlow"/>
              <a:ea typeface="Barlow"/>
              <a:cs typeface="Barlow"/>
              <a:sym typeface="Barlow"/>
            </a:endParaRPr>
          </a:p>
          <a:p>
            <a:pPr indent="0" lvl="0" marL="0" rtl="0" algn="l">
              <a:spcBef>
                <a:spcPts val="0"/>
              </a:spcBef>
              <a:spcAft>
                <a:spcPts val="0"/>
              </a:spcAft>
              <a:buNone/>
            </a:pPr>
            <a:r>
              <a:t/>
            </a:r>
            <a:endParaRPr sz="2400">
              <a:latin typeface="Barlow"/>
              <a:ea typeface="Barlow"/>
              <a:cs typeface="Barlow"/>
              <a:sym typeface="Barlow"/>
            </a:endParaRPr>
          </a:p>
        </p:txBody>
      </p:sp>
      <p:grpSp>
        <p:nvGrpSpPr>
          <p:cNvPr id="695" name="Google Shape;695;p93"/>
          <p:cNvGrpSpPr/>
          <p:nvPr/>
        </p:nvGrpSpPr>
        <p:grpSpPr>
          <a:xfrm>
            <a:off x="2881960" y="2830661"/>
            <a:ext cx="267800" cy="231800"/>
            <a:chOff x="1369810" y="3559323"/>
            <a:chExt cx="267800" cy="231800"/>
          </a:xfrm>
        </p:grpSpPr>
        <p:sp>
          <p:nvSpPr>
            <p:cNvPr id="696" name="Google Shape;696;p93"/>
            <p:cNvSpPr/>
            <p:nvPr/>
          </p:nvSpPr>
          <p:spPr>
            <a:xfrm>
              <a:off x="1394310" y="3559323"/>
              <a:ext cx="243300" cy="181500"/>
            </a:xfrm>
            <a:prstGeom prst="flowChartMagneticTape">
              <a:avLst/>
            </a:prstGeom>
            <a:solidFill>
              <a:srgbClr val="999999"/>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93"/>
            <p:cNvSpPr/>
            <p:nvPr/>
          </p:nvSpPr>
          <p:spPr>
            <a:xfrm>
              <a:off x="1369810" y="3609623"/>
              <a:ext cx="243300" cy="181500"/>
            </a:xfrm>
            <a:prstGeom prst="flowChartMagneticTape">
              <a:avLst/>
            </a:prstGeom>
            <a:solidFill>
              <a:srgbClr val="999999"/>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 name="Google Shape;698;p93"/>
          <p:cNvSpPr txBox="1"/>
          <p:nvPr/>
        </p:nvSpPr>
        <p:spPr>
          <a:xfrm>
            <a:off x="2629275" y="3057263"/>
            <a:ext cx="1180800" cy="393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chemeClr val="lt1"/>
                </a:solidFill>
                <a:latin typeface="Barlow"/>
                <a:ea typeface="Barlow"/>
                <a:cs typeface="Barlow"/>
                <a:sym typeface="Barlow"/>
              </a:rPr>
              <a:t>Transactional Log</a:t>
            </a:r>
            <a:endParaRPr b="1" sz="1200">
              <a:solidFill>
                <a:schemeClr val="lt1"/>
              </a:solidFill>
              <a:latin typeface="Barlow"/>
              <a:ea typeface="Barlow"/>
              <a:cs typeface="Barlow"/>
              <a:sym typeface="Barlow"/>
            </a:endParaRPr>
          </a:p>
        </p:txBody>
      </p:sp>
      <p:sp>
        <p:nvSpPr>
          <p:cNvPr id="699" name="Google Shape;699;p93"/>
          <p:cNvSpPr txBox="1"/>
          <p:nvPr/>
        </p:nvSpPr>
        <p:spPr>
          <a:xfrm>
            <a:off x="2570628" y="2471613"/>
            <a:ext cx="1298100" cy="32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Parquet Files</a:t>
            </a:r>
            <a:endParaRPr sz="1200">
              <a:solidFill>
                <a:schemeClr val="lt1"/>
              </a:solidFill>
              <a:latin typeface="Barlow"/>
              <a:ea typeface="Barlow"/>
              <a:cs typeface="Barlow"/>
              <a:sym typeface="Barlow"/>
            </a:endParaRPr>
          </a:p>
        </p:txBody>
      </p:sp>
      <p:sp>
        <p:nvSpPr>
          <p:cNvPr id="700" name="Google Shape;700;p93"/>
          <p:cNvSpPr/>
          <p:nvPr/>
        </p:nvSpPr>
        <p:spPr>
          <a:xfrm>
            <a:off x="2906844" y="2282957"/>
            <a:ext cx="246339" cy="136100"/>
          </a:xfrm>
          <a:prstGeom prst="flowChartPunchedCard">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93"/>
          <p:cNvSpPr/>
          <p:nvPr/>
        </p:nvSpPr>
        <p:spPr>
          <a:xfrm>
            <a:off x="3205412" y="2282957"/>
            <a:ext cx="246339" cy="136100"/>
          </a:xfrm>
          <a:prstGeom prst="flowChartPunchedCard">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93"/>
          <p:cNvSpPr/>
          <p:nvPr/>
        </p:nvSpPr>
        <p:spPr>
          <a:xfrm>
            <a:off x="2958128" y="2302214"/>
            <a:ext cx="246339" cy="136100"/>
          </a:xfrm>
          <a:prstGeom prst="flowChartPunchedCard">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93"/>
          <p:cNvSpPr/>
          <p:nvPr/>
        </p:nvSpPr>
        <p:spPr>
          <a:xfrm>
            <a:off x="3256696" y="2302214"/>
            <a:ext cx="246339" cy="136100"/>
          </a:xfrm>
          <a:prstGeom prst="flowChartPunchedCard">
            <a:avLst/>
          </a:prstGeom>
          <a:solidFill>
            <a:srgbClr val="3D85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93"/>
          <p:cNvSpPr/>
          <p:nvPr/>
        </p:nvSpPr>
        <p:spPr>
          <a:xfrm>
            <a:off x="2928825" y="2322522"/>
            <a:ext cx="246339" cy="136100"/>
          </a:xfrm>
          <a:prstGeom prst="flowChartPunchedCard">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93"/>
          <p:cNvSpPr/>
          <p:nvPr/>
        </p:nvSpPr>
        <p:spPr>
          <a:xfrm>
            <a:off x="3227393" y="2322522"/>
            <a:ext cx="246339" cy="136100"/>
          </a:xfrm>
          <a:prstGeom prst="flowChartPunchedCard">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6" name="Google Shape;706;p93"/>
          <p:cNvPicPr preferRelativeResize="0"/>
          <p:nvPr/>
        </p:nvPicPr>
        <p:blipFill>
          <a:blip r:embed="rId3">
            <a:alphaModFix/>
          </a:blip>
          <a:stretch>
            <a:fillRect/>
          </a:stretch>
        </p:blipFill>
        <p:spPr>
          <a:xfrm>
            <a:off x="1256275" y="2369147"/>
            <a:ext cx="1180800" cy="918704"/>
          </a:xfrm>
          <a:prstGeom prst="rect">
            <a:avLst/>
          </a:prstGeom>
          <a:noFill/>
          <a:ln>
            <a:noFill/>
          </a:ln>
        </p:spPr>
      </p:pic>
      <p:grpSp>
        <p:nvGrpSpPr>
          <p:cNvPr id="707" name="Google Shape;707;p93"/>
          <p:cNvGrpSpPr/>
          <p:nvPr/>
        </p:nvGrpSpPr>
        <p:grpSpPr>
          <a:xfrm>
            <a:off x="3186760" y="2830661"/>
            <a:ext cx="267800" cy="231800"/>
            <a:chOff x="1369810" y="3559323"/>
            <a:chExt cx="267800" cy="231800"/>
          </a:xfrm>
        </p:grpSpPr>
        <p:sp>
          <p:nvSpPr>
            <p:cNvPr id="708" name="Google Shape;708;p93"/>
            <p:cNvSpPr/>
            <p:nvPr/>
          </p:nvSpPr>
          <p:spPr>
            <a:xfrm>
              <a:off x="1394310" y="3559323"/>
              <a:ext cx="243300" cy="181500"/>
            </a:xfrm>
            <a:prstGeom prst="flowChartMagneticTape">
              <a:avLst/>
            </a:prstGeom>
            <a:solidFill>
              <a:srgbClr val="999999"/>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93"/>
            <p:cNvSpPr/>
            <p:nvPr/>
          </p:nvSpPr>
          <p:spPr>
            <a:xfrm>
              <a:off x="1369810" y="3609623"/>
              <a:ext cx="243300" cy="181500"/>
            </a:xfrm>
            <a:prstGeom prst="flowChartMagneticTape">
              <a:avLst/>
            </a:prstGeom>
            <a:solidFill>
              <a:srgbClr val="999999"/>
            </a:solidFill>
            <a:ln cap="flat" cmpd="sng" w="9525">
              <a:solidFill>
                <a:srgbClr val="2B2B2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93"/>
          <p:cNvSpPr txBox="1"/>
          <p:nvPr/>
        </p:nvSpPr>
        <p:spPr>
          <a:xfrm>
            <a:off x="2437075" y="1139975"/>
            <a:ext cx="1507800" cy="50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Barlow"/>
                <a:ea typeface="Barlow"/>
                <a:cs typeface="Barlow"/>
                <a:sym typeface="Barlow"/>
              </a:rPr>
              <a:t>Databricks optimized engine</a:t>
            </a:r>
            <a:endParaRPr sz="1200">
              <a:solidFill>
                <a:schemeClr val="lt1"/>
              </a:solidFill>
              <a:latin typeface="Barlow"/>
              <a:ea typeface="Barlow"/>
              <a:cs typeface="Barlow"/>
              <a:sym typeface="Barlow"/>
            </a:endParaRPr>
          </a:p>
        </p:txBody>
      </p:sp>
      <p:pic>
        <p:nvPicPr>
          <p:cNvPr id="711" name="Google Shape;711;p93"/>
          <p:cNvPicPr preferRelativeResize="0"/>
          <p:nvPr/>
        </p:nvPicPr>
        <p:blipFill rotWithShape="1">
          <a:blip r:embed="rId4">
            <a:alphaModFix/>
          </a:blip>
          <a:srcRect b="0" l="0" r="0" t="0"/>
          <a:stretch/>
        </p:blipFill>
        <p:spPr>
          <a:xfrm>
            <a:off x="1323975" y="1099750"/>
            <a:ext cx="953796" cy="506700"/>
          </a:xfrm>
          <a:prstGeom prst="rect">
            <a:avLst/>
          </a:prstGeom>
          <a:noFill/>
          <a:ln>
            <a:noFill/>
          </a:ln>
        </p:spPr>
      </p:pic>
      <p:cxnSp>
        <p:nvCxnSpPr>
          <p:cNvPr id="712" name="Google Shape;712;p93"/>
          <p:cNvCxnSpPr/>
          <p:nvPr/>
        </p:nvCxnSpPr>
        <p:spPr>
          <a:xfrm>
            <a:off x="2922125" y="1730154"/>
            <a:ext cx="0" cy="324300"/>
          </a:xfrm>
          <a:prstGeom prst="straightConnector1">
            <a:avLst/>
          </a:prstGeom>
          <a:noFill/>
          <a:ln cap="flat" cmpd="sng" w="9525">
            <a:solidFill>
              <a:schemeClr val="lt1"/>
            </a:solidFill>
            <a:prstDash val="solid"/>
            <a:round/>
            <a:headEnd len="med" w="med" type="none"/>
            <a:tailEnd len="med" w="med" type="triangle"/>
          </a:ln>
        </p:spPr>
      </p:cxnSp>
      <p:cxnSp>
        <p:nvCxnSpPr>
          <p:cNvPr id="713" name="Google Shape;713;p93"/>
          <p:cNvCxnSpPr/>
          <p:nvPr/>
        </p:nvCxnSpPr>
        <p:spPr>
          <a:xfrm>
            <a:off x="2617325" y="1730154"/>
            <a:ext cx="0" cy="324300"/>
          </a:xfrm>
          <a:prstGeom prst="straightConnector1">
            <a:avLst/>
          </a:prstGeom>
          <a:noFill/>
          <a:ln cap="flat" cmpd="sng" w="9525">
            <a:solidFill>
              <a:schemeClr val="lt1"/>
            </a:solidFill>
            <a:prstDash val="solid"/>
            <a:round/>
            <a:headEnd len="med" w="med" type="none"/>
            <a:tailEnd len="med" w="med" type="triangle"/>
          </a:ln>
        </p:spPr>
      </p:cxnSp>
      <p:cxnSp>
        <p:nvCxnSpPr>
          <p:cNvPr id="714" name="Google Shape;714;p93"/>
          <p:cNvCxnSpPr/>
          <p:nvPr/>
        </p:nvCxnSpPr>
        <p:spPr>
          <a:xfrm>
            <a:off x="2312525" y="1730154"/>
            <a:ext cx="0" cy="324300"/>
          </a:xfrm>
          <a:prstGeom prst="straightConnector1">
            <a:avLst/>
          </a:prstGeom>
          <a:noFill/>
          <a:ln cap="flat" cmpd="sng" w="9525">
            <a:solidFill>
              <a:schemeClr val="lt1"/>
            </a:solidFill>
            <a:prstDash val="solid"/>
            <a:round/>
            <a:headEnd len="med" w="med" type="none"/>
            <a:tailEnd len="med" w="med" type="triangle"/>
          </a:ln>
        </p:spPr>
      </p:cxnSp>
      <p:cxnSp>
        <p:nvCxnSpPr>
          <p:cNvPr id="715" name="Google Shape;715;p93"/>
          <p:cNvCxnSpPr/>
          <p:nvPr/>
        </p:nvCxnSpPr>
        <p:spPr>
          <a:xfrm>
            <a:off x="2007725" y="1730154"/>
            <a:ext cx="0" cy="32430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94"/>
          <p:cNvSpPr txBox="1"/>
          <p:nvPr>
            <p:ph type="title"/>
          </p:nvPr>
        </p:nvSpPr>
        <p:spPr>
          <a:xfrm>
            <a:off x="254203" y="201375"/>
            <a:ext cx="6209100" cy="5472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a:latin typeface="Source Sans Pro"/>
                <a:ea typeface="Source Sans Pro"/>
                <a:cs typeface="Source Sans Pro"/>
                <a:sym typeface="Source Sans Pro"/>
              </a:rPr>
              <a:t>Data Lake with Best-in-Class, Open Standards</a:t>
            </a:r>
            <a:endParaRPr>
              <a:latin typeface="Source Sans Pro"/>
              <a:ea typeface="Source Sans Pro"/>
              <a:cs typeface="Source Sans Pro"/>
              <a:sym typeface="Source Sans Pro"/>
            </a:endParaRPr>
          </a:p>
        </p:txBody>
      </p:sp>
      <p:pic>
        <p:nvPicPr>
          <p:cNvPr id="721" name="Google Shape;721;p94"/>
          <p:cNvPicPr preferRelativeResize="0"/>
          <p:nvPr/>
        </p:nvPicPr>
        <p:blipFill>
          <a:blip r:embed="rId3">
            <a:alphaModFix/>
          </a:blip>
          <a:stretch>
            <a:fillRect/>
          </a:stretch>
        </p:blipFill>
        <p:spPr>
          <a:xfrm>
            <a:off x="1035655" y="2231342"/>
            <a:ext cx="7148294" cy="1292305"/>
          </a:xfrm>
          <a:prstGeom prst="rect">
            <a:avLst/>
          </a:prstGeom>
          <a:noFill/>
          <a:ln>
            <a:noFill/>
          </a:ln>
        </p:spPr>
      </p:pic>
      <p:sp>
        <p:nvSpPr>
          <p:cNvPr id="722" name="Google Shape;722;p94"/>
          <p:cNvSpPr txBox="1"/>
          <p:nvPr/>
        </p:nvSpPr>
        <p:spPr>
          <a:xfrm>
            <a:off x="3747565" y="2345608"/>
            <a:ext cx="1724400" cy="489000"/>
          </a:xfrm>
          <a:prstGeom prst="rect">
            <a:avLst/>
          </a:prstGeom>
          <a:noFill/>
          <a:ln>
            <a:noFill/>
          </a:ln>
        </p:spPr>
        <p:txBody>
          <a:bodyPr anchorCtr="0" anchor="ctr" bIns="34275" lIns="0" spcFirstLastPara="1" rIns="0" wrap="square" tIns="34275">
            <a:noAutofit/>
          </a:bodyPr>
          <a:lstStyle/>
          <a:p>
            <a:pPr indent="0" lvl="0" marL="0" marR="0" rtl="0" algn="ctr">
              <a:lnSpc>
                <a:spcPct val="90000"/>
              </a:lnSpc>
              <a:spcBef>
                <a:spcPts val="0"/>
              </a:spcBef>
              <a:spcAft>
                <a:spcPts val="0"/>
              </a:spcAft>
              <a:buClr>
                <a:srgbClr val="000000"/>
              </a:buClr>
              <a:buSzPts val="2100"/>
              <a:buFont typeface="Arial"/>
              <a:buNone/>
            </a:pPr>
            <a:r>
              <a:rPr lang="en" sz="2100">
                <a:solidFill>
                  <a:schemeClr val="dk1"/>
                </a:solidFill>
                <a:latin typeface="Source Sans Pro"/>
                <a:ea typeface="Source Sans Pro"/>
                <a:cs typeface="Source Sans Pro"/>
                <a:sym typeface="Source Sans Pro"/>
              </a:rPr>
              <a:t>Curated Data</a:t>
            </a:r>
            <a:endParaRPr i="0" sz="1000" u="none" cap="none" strike="noStrike">
              <a:solidFill>
                <a:schemeClr val="dk1"/>
              </a:solidFill>
              <a:latin typeface="Source Sans Pro"/>
              <a:ea typeface="Source Sans Pro"/>
              <a:cs typeface="Source Sans Pro"/>
              <a:sym typeface="Source Sans Pro"/>
            </a:endParaRPr>
          </a:p>
        </p:txBody>
      </p:sp>
      <p:sp>
        <p:nvSpPr>
          <p:cNvPr id="723" name="Google Shape;723;p94"/>
          <p:cNvSpPr txBox="1"/>
          <p:nvPr/>
        </p:nvSpPr>
        <p:spPr>
          <a:xfrm>
            <a:off x="891517" y="1285905"/>
            <a:ext cx="968700" cy="341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Big Data Engineering</a:t>
            </a:r>
            <a:endParaRPr sz="1000">
              <a:solidFill>
                <a:schemeClr val="dk1"/>
              </a:solidFill>
              <a:latin typeface="Source Sans Pro"/>
              <a:ea typeface="Source Sans Pro"/>
              <a:cs typeface="Source Sans Pro"/>
              <a:sym typeface="Source Sans Pro"/>
            </a:endParaRPr>
          </a:p>
        </p:txBody>
      </p:sp>
      <p:sp>
        <p:nvSpPr>
          <p:cNvPr id="724" name="Google Shape;724;p94"/>
          <p:cNvSpPr txBox="1"/>
          <p:nvPr/>
        </p:nvSpPr>
        <p:spPr>
          <a:xfrm>
            <a:off x="5678106" y="1285905"/>
            <a:ext cx="968700" cy="341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Source Sans Pro"/>
                <a:ea typeface="Source Sans Pro"/>
                <a:cs typeface="Source Sans Pro"/>
                <a:sym typeface="Source Sans Pro"/>
              </a:rPr>
              <a:t>SQL Analytics </a:t>
            </a:r>
            <a:endParaRPr sz="1000">
              <a:solidFill>
                <a:schemeClr val="dk1"/>
              </a:solidFill>
              <a:latin typeface="Source Sans Pro"/>
              <a:ea typeface="Source Sans Pro"/>
              <a:cs typeface="Source Sans Pro"/>
              <a:sym typeface="Source Sans Pro"/>
            </a:endParaRPr>
          </a:p>
          <a:p>
            <a:pPr indent="0" lvl="0" marL="0" rtl="0" algn="ctr">
              <a:spcBef>
                <a:spcPts val="0"/>
              </a:spcBef>
              <a:spcAft>
                <a:spcPts val="0"/>
              </a:spcAft>
              <a:buNone/>
            </a:pPr>
            <a:r>
              <a:rPr lang="en" sz="1000">
                <a:solidFill>
                  <a:schemeClr val="dk1"/>
                </a:solidFill>
                <a:latin typeface="Source Sans Pro"/>
                <a:ea typeface="Source Sans Pro"/>
                <a:cs typeface="Source Sans Pro"/>
                <a:sym typeface="Source Sans Pro"/>
              </a:rPr>
              <a:t>and BI</a:t>
            </a:r>
            <a:endParaRPr sz="1000">
              <a:solidFill>
                <a:schemeClr val="dk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00"/>
              <a:buFont typeface="Arial"/>
              <a:buNone/>
            </a:pPr>
            <a:r>
              <a:t/>
            </a:r>
            <a:endParaRPr sz="1000">
              <a:solidFill>
                <a:schemeClr val="dk1"/>
              </a:solidFill>
              <a:latin typeface="Source Sans Pro"/>
              <a:ea typeface="Source Sans Pro"/>
              <a:cs typeface="Source Sans Pro"/>
              <a:sym typeface="Source Sans Pro"/>
            </a:endParaRPr>
          </a:p>
        </p:txBody>
      </p:sp>
      <p:sp>
        <p:nvSpPr>
          <p:cNvPr id="725" name="Google Shape;725;p94"/>
          <p:cNvSpPr txBox="1"/>
          <p:nvPr/>
        </p:nvSpPr>
        <p:spPr>
          <a:xfrm>
            <a:off x="2590654" y="1285905"/>
            <a:ext cx="766800" cy="137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Streaming</a:t>
            </a:r>
            <a:endParaRPr sz="1000">
              <a:solidFill>
                <a:schemeClr val="dk1"/>
              </a:solidFill>
              <a:latin typeface="Source Sans Pro"/>
              <a:ea typeface="Source Sans Pro"/>
              <a:cs typeface="Source Sans Pro"/>
              <a:sym typeface="Source Sans Pro"/>
            </a:endParaRPr>
          </a:p>
        </p:txBody>
      </p:sp>
      <p:sp>
        <p:nvSpPr>
          <p:cNvPr id="726" name="Google Shape;726;p94"/>
          <p:cNvSpPr txBox="1"/>
          <p:nvPr/>
        </p:nvSpPr>
        <p:spPr>
          <a:xfrm>
            <a:off x="4029905" y="1285905"/>
            <a:ext cx="1049400" cy="137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Data Science and Machine Learning</a:t>
            </a:r>
            <a:endParaRPr sz="1000">
              <a:solidFill>
                <a:schemeClr val="dk1"/>
              </a:solidFill>
              <a:latin typeface="Source Sans Pro"/>
              <a:ea typeface="Source Sans Pro"/>
              <a:cs typeface="Source Sans Pro"/>
              <a:sym typeface="Source Sans Pro"/>
            </a:endParaRPr>
          </a:p>
        </p:txBody>
      </p:sp>
      <p:sp>
        <p:nvSpPr>
          <p:cNvPr id="727" name="Google Shape;727;p94"/>
          <p:cNvSpPr txBox="1"/>
          <p:nvPr/>
        </p:nvSpPr>
        <p:spPr>
          <a:xfrm>
            <a:off x="7314002" y="1285905"/>
            <a:ext cx="909300" cy="137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Reporting and dashboards</a:t>
            </a:r>
            <a:endParaRPr sz="1000">
              <a:solidFill>
                <a:schemeClr val="dk1"/>
              </a:solidFill>
              <a:latin typeface="Source Sans Pro"/>
              <a:ea typeface="Source Sans Pro"/>
              <a:cs typeface="Source Sans Pro"/>
              <a:sym typeface="Source Sans Pro"/>
            </a:endParaRPr>
          </a:p>
        </p:txBody>
      </p:sp>
      <p:grpSp>
        <p:nvGrpSpPr>
          <p:cNvPr id="728" name="Google Shape;728;p94"/>
          <p:cNvGrpSpPr/>
          <p:nvPr/>
        </p:nvGrpSpPr>
        <p:grpSpPr>
          <a:xfrm rot="-5400000">
            <a:off x="287842" y="2738453"/>
            <a:ext cx="1119006" cy="276299"/>
            <a:chOff x="4256713" y="6020685"/>
            <a:chExt cx="1491810" cy="368447"/>
          </a:xfrm>
        </p:grpSpPr>
        <p:pic>
          <p:nvPicPr>
            <p:cNvPr id="729" name="Google Shape;729;p94"/>
            <p:cNvPicPr preferRelativeResize="0"/>
            <p:nvPr/>
          </p:nvPicPr>
          <p:blipFill>
            <a:blip r:embed="rId4">
              <a:alphaModFix/>
            </a:blip>
            <a:stretch>
              <a:fillRect/>
            </a:stretch>
          </p:blipFill>
          <p:spPr>
            <a:xfrm>
              <a:off x="4256713" y="6020696"/>
              <a:ext cx="365856" cy="368436"/>
            </a:xfrm>
            <a:prstGeom prst="rect">
              <a:avLst/>
            </a:prstGeom>
            <a:noFill/>
            <a:ln>
              <a:noFill/>
            </a:ln>
          </p:spPr>
        </p:pic>
        <p:sp>
          <p:nvSpPr>
            <p:cNvPr id="730" name="Google Shape;730;p94"/>
            <p:cNvSpPr/>
            <p:nvPr/>
          </p:nvSpPr>
          <p:spPr>
            <a:xfrm>
              <a:off x="4403323" y="6020685"/>
              <a:ext cx="1345200" cy="13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1000">
                  <a:latin typeface="Source Sans Pro"/>
                  <a:ea typeface="Source Sans Pro"/>
                  <a:cs typeface="Source Sans Pro"/>
                  <a:sym typeface="Source Sans Pro"/>
                </a:rPr>
                <a:t>ADLS G2</a:t>
              </a:r>
              <a:endParaRPr sz="1000">
                <a:latin typeface="Source Sans Pro"/>
                <a:ea typeface="Source Sans Pro"/>
                <a:cs typeface="Source Sans Pro"/>
                <a:sym typeface="Source Sans Pro"/>
              </a:endParaRPr>
            </a:p>
          </p:txBody>
        </p:sp>
      </p:grpSp>
      <p:pic>
        <p:nvPicPr>
          <p:cNvPr descr="A picture containing drawing&#10;&#10;Description automatically generated" id="731" name="Google Shape;731;p94"/>
          <p:cNvPicPr preferRelativeResize="0"/>
          <p:nvPr/>
        </p:nvPicPr>
        <p:blipFill rotWithShape="1">
          <a:blip r:embed="rId5">
            <a:alphaModFix/>
          </a:blip>
          <a:srcRect b="0" l="0" r="0" t="0"/>
          <a:stretch/>
        </p:blipFill>
        <p:spPr>
          <a:xfrm>
            <a:off x="1745159" y="2472908"/>
            <a:ext cx="1419339" cy="291732"/>
          </a:xfrm>
          <a:prstGeom prst="rect">
            <a:avLst/>
          </a:prstGeom>
          <a:noFill/>
          <a:ln>
            <a:noFill/>
          </a:ln>
        </p:spPr>
      </p:pic>
      <p:pic>
        <p:nvPicPr>
          <p:cNvPr descr="A picture containing drawing&#10;&#10;Description automatically generated" id="732" name="Google Shape;732;p94"/>
          <p:cNvPicPr preferRelativeResize="0"/>
          <p:nvPr/>
        </p:nvPicPr>
        <p:blipFill rotWithShape="1">
          <a:blip r:embed="rId5">
            <a:alphaModFix/>
          </a:blip>
          <a:srcRect b="0" l="0" r="0" t="0"/>
          <a:stretch/>
        </p:blipFill>
        <p:spPr>
          <a:xfrm>
            <a:off x="6170503" y="2472908"/>
            <a:ext cx="1419339" cy="291732"/>
          </a:xfrm>
          <a:prstGeom prst="rect">
            <a:avLst/>
          </a:prstGeom>
          <a:noFill/>
          <a:ln>
            <a:noFill/>
          </a:ln>
        </p:spPr>
      </p:pic>
      <p:cxnSp>
        <p:nvCxnSpPr>
          <p:cNvPr id="733" name="Google Shape;733;p94"/>
          <p:cNvCxnSpPr/>
          <p:nvPr/>
        </p:nvCxnSpPr>
        <p:spPr>
          <a:xfrm rot="10800000">
            <a:off x="1375794" y="1767348"/>
            <a:ext cx="0" cy="424800"/>
          </a:xfrm>
          <a:prstGeom prst="straightConnector1">
            <a:avLst/>
          </a:prstGeom>
          <a:noFill/>
          <a:ln cap="flat" cmpd="sng" w="28575">
            <a:solidFill>
              <a:schemeClr val="dk1"/>
            </a:solidFill>
            <a:prstDash val="solid"/>
            <a:round/>
            <a:headEnd len="sm" w="sm" type="stealth"/>
            <a:tailEnd len="med" w="med" type="stealth"/>
          </a:ln>
        </p:spPr>
      </p:cxnSp>
      <p:cxnSp>
        <p:nvCxnSpPr>
          <p:cNvPr id="734" name="Google Shape;734;p94"/>
          <p:cNvCxnSpPr/>
          <p:nvPr/>
        </p:nvCxnSpPr>
        <p:spPr>
          <a:xfrm rot="10800000">
            <a:off x="2974026" y="1767348"/>
            <a:ext cx="0" cy="424800"/>
          </a:xfrm>
          <a:prstGeom prst="straightConnector1">
            <a:avLst/>
          </a:prstGeom>
          <a:noFill/>
          <a:ln cap="flat" cmpd="sng" w="28575">
            <a:solidFill>
              <a:schemeClr val="dk1"/>
            </a:solidFill>
            <a:prstDash val="solid"/>
            <a:round/>
            <a:headEnd len="sm" w="sm" type="stealth"/>
            <a:tailEnd len="med" w="med" type="stealth"/>
          </a:ln>
        </p:spPr>
      </p:cxnSp>
      <p:cxnSp>
        <p:nvCxnSpPr>
          <p:cNvPr id="735" name="Google Shape;735;p94"/>
          <p:cNvCxnSpPr/>
          <p:nvPr/>
        </p:nvCxnSpPr>
        <p:spPr>
          <a:xfrm rot="10800000">
            <a:off x="4572257" y="1767348"/>
            <a:ext cx="0" cy="424800"/>
          </a:xfrm>
          <a:prstGeom prst="straightConnector1">
            <a:avLst/>
          </a:prstGeom>
          <a:noFill/>
          <a:ln cap="flat" cmpd="sng" w="28575">
            <a:solidFill>
              <a:schemeClr val="dk1"/>
            </a:solidFill>
            <a:prstDash val="solid"/>
            <a:round/>
            <a:headEnd len="sm" w="sm" type="stealth"/>
            <a:tailEnd len="med" w="med" type="stealth"/>
          </a:ln>
        </p:spPr>
      </p:cxnSp>
      <p:cxnSp>
        <p:nvCxnSpPr>
          <p:cNvPr id="736" name="Google Shape;736;p94"/>
          <p:cNvCxnSpPr/>
          <p:nvPr/>
        </p:nvCxnSpPr>
        <p:spPr>
          <a:xfrm rot="10800000">
            <a:off x="6170489" y="1767348"/>
            <a:ext cx="0" cy="424800"/>
          </a:xfrm>
          <a:prstGeom prst="straightConnector1">
            <a:avLst/>
          </a:prstGeom>
          <a:noFill/>
          <a:ln cap="flat" cmpd="sng" w="28575">
            <a:solidFill>
              <a:schemeClr val="dk1"/>
            </a:solidFill>
            <a:prstDash val="solid"/>
            <a:round/>
            <a:headEnd len="sm" w="sm" type="stealth"/>
            <a:tailEnd len="med" w="med" type="stealth"/>
          </a:ln>
        </p:spPr>
      </p:cxnSp>
      <p:cxnSp>
        <p:nvCxnSpPr>
          <p:cNvPr id="737" name="Google Shape;737;p94"/>
          <p:cNvCxnSpPr/>
          <p:nvPr/>
        </p:nvCxnSpPr>
        <p:spPr>
          <a:xfrm rot="10800000">
            <a:off x="7768721" y="1767348"/>
            <a:ext cx="0" cy="424800"/>
          </a:xfrm>
          <a:prstGeom prst="straightConnector1">
            <a:avLst/>
          </a:prstGeom>
          <a:noFill/>
          <a:ln cap="flat" cmpd="sng" w="28575">
            <a:solidFill>
              <a:schemeClr val="dk1"/>
            </a:solidFill>
            <a:prstDash val="solid"/>
            <a:round/>
            <a:headEnd len="sm" w="sm" type="stealth"/>
            <a:tailEnd len="med" w="med" type="stealth"/>
          </a:ln>
        </p:spPr>
      </p:cxnSp>
      <p:sp>
        <p:nvSpPr>
          <p:cNvPr id="738" name="Google Shape;738;p94"/>
          <p:cNvSpPr txBox="1"/>
          <p:nvPr/>
        </p:nvSpPr>
        <p:spPr>
          <a:xfrm>
            <a:off x="4000750" y="3146575"/>
            <a:ext cx="1143000" cy="291900"/>
          </a:xfrm>
          <a:prstGeom prst="rect">
            <a:avLst/>
          </a:prstGeom>
          <a:solidFill>
            <a:srgbClr val="FFFFFF"/>
          </a:solidFill>
          <a:ln>
            <a:noFill/>
          </a:ln>
        </p:spPr>
        <p:txBody>
          <a:bodyPr anchorCtr="0" anchor="ctr" bIns="34275" lIns="0" spcFirstLastPara="1" rIns="0" wrap="square" tIns="34275">
            <a:noAutofit/>
          </a:bodyPr>
          <a:lstStyle/>
          <a:p>
            <a:pPr indent="0" lvl="0" marL="0" marR="0" rtl="0" algn="ctr">
              <a:lnSpc>
                <a:spcPct val="90000"/>
              </a:lnSpc>
              <a:spcBef>
                <a:spcPts val="0"/>
              </a:spcBef>
              <a:spcAft>
                <a:spcPts val="0"/>
              </a:spcAft>
              <a:buClr>
                <a:srgbClr val="000000"/>
              </a:buClr>
              <a:buSzPts val="2100"/>
              <a:buFont typeface="Arial"/>
              <a:buNone/>
            </a:pPr>
            <a:r>
              <a:rPr lang="en" sz="2100">
                <a:solidFill>
                  <a:schemeClr val="dk1"/>
                </a:solidFill>
                <a:latin typeface="Source Sans Pro"/>
                <a:ea typeface="Source Sans Pro"/>
                <a:cs typeface="Source Sans Pro"/>
                <a:sym typeface="Source Sans Pro"/>
              </a:rPr>
              <a:t>Raw Data</a:t>
            </a:r>
            <a:endParaRPr i="0" sz="1000" u="none" cap="none" strike="noStrike">
              <a:solidFill>
                <a:schemeClr val="dk1"/>
              </a:solidFill>
              <a:latin typeface="Source Sans Pro"/>
              <a:ea typeface="Source Sans Pro"/>
              <a:cs typeface="Source Sans Pro"/>
              <a:sym typeface="Source Sans Pro"/>
            </a:endParaRPr>
          </a:p>
        </p:txBody>
      </p:sp>
      <p:sp>
        <p:nvSpPr>
          <p:cNvPr id="739" name="Google Shape;739;p94"/>
          <p:cNvSpPr txBox="1"/>
          <p:nvPr/>
        </p:nvSpPr>
        <p:spPr>
          <a:xfrm>
            <a:off x="3961489" y="4316690"/>
            <a:ext cx="1186200" cy="25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1"/>
                </a:solidFill>
                <a:latin typeface="Source Sans Pro"/>
                <a:ea typeface="Source Sans Pro"/>
                <a:cs typeface="Source Sans Pro"/>
                <a:sym typeface="Source Sans Pro"/>
              </a:rPr>
              <a:t>Semi-Structured</a:t>
            </a:r>
            <a:endParaRPr i="0" sz="1000" u="none" cap="none" strike="noStrike">
              <a:solidFill>
                <a:schemeClr val="dk1"/>
              </a:solidFill>
              <a:latin typeface="Source Sans Pro"/>
              <a:ea typeface="Source Sans Pro"/>
              <a:cs typeface="Source Sans Pro"/>
              <a:sym typeface="Source Sans Pro"/>
            </a:endParaRPr>
          </a:p>
        </p:txBody>
      </p:sp>
      <p:pic>
        <p:nvPicPr>
          <p:cNvPr id="740" name="Google Shape;740;p94"/>
          <p:cNvPicPr preferRelativeResize="0"/>
          <p:nvPr/>
        </p:nvPicPr>
        <p:blipFill rotWithShape="1">
          <a:blip r:embed="rId6">
            <a:alphaModFix/>
          </a:blip>
          <a:srcRect b="0" l="0" r="0" t="0"/>
          <a:stretch/>
        </p:blipFill>
        <p:spPr>
          <a:xfrm>
            <a:off x="1348490" y="4018881"/>
            <a:ext cx="214243" cy="260152"/>
          </a:xfrm>
          <a:prstGeom prst="rect">
            <a:avLst/>
          </a:prstGeom>
          <a:noFill/>
          <a:ln>
            <a:noFill/>
          </a:ln>
        </p:spPr>
      </p:pic>
      <p:pic>
        <p:nvPicPr>
          <p:cNvPr id="741" name="Google Shape;741;p94"/>
          <p:cNvPicPr preferRelativeResize="0"/>
          <p:nvPr/>
        </p:nvPicPr>
        <p:blipFill rotWithShape="1">
          <a:blip r:embed="rId6">
            <a:alphaModFix/>
          </a:blip>
          <a:srcRect b="0" l="0" r="0" t="0"/>
          <a:stretch/>
        </p:blipFill>
        <p:spPr>
          <a:xfrm>
            <a:off x="1670724" y="4018881"/>
            <a:ext cx="214243" cy="260152"/>
          </a:xfrm>
          <a:prstGeom prst="rect">
            <a:avLst/>
          </a:prstGeom>
          <a:noFill/>
          <a:ln>
            <a:noFill/>
          </a:ln>
        </p:spPr>
      </p:pic>
      <p:pic>
        <p:nvPicPr>
          <p:cNvPr id="742" name="Google Shape;742;p94"/>
          <p:cNvPicPr preferRelativeResize="0"/>
          <p:nvPr/>
        </p:nvPicPr>
        <p:blipFill rotWithShape="1">
          <a:blip r:embed="rId6">
            <a:alphaModFix/>
          </a:blip>
          <a:srcRect b="0" l="0" r="0" t="0"/>
          <a:stretch/>
        </p:blipFill>
        <p:spPr>
          <a:xfrm>
            <a:off x="1992958" y="4018881"/>
            <a:ext cx="214243" cy="260152"/>
          </a:xfrm>
          <a:prstGeom prst="rect">
            <a:avLst/>
          </a:prstGeom>
          <a:noFill/>
          <a:ln>
            <a:noFill/>
          </a:ln>
        </p:spPr>
      </p:pic>
      <p:pic>
        <p:nvPicPr>
          <p:cNvPr id="743" name="Google Shape;743;p94"/>
          <p:cNvPicPr preferRelativeResize="0"/>
          <p:nvPr/>
        </p:nvPicPr>
        <p:blipFill rotWithShape="1">
          <a:blip r:embed="rId7">
            <a:alphaModFix/>
          </a:blip>
          <a:srcRect b="0" l="0" r="0" t="0"/>
          <a:stretch/>
        </p:blipFill>
        <p:spPr>
          <a:xfrm>
            <a:off x="7690282" y="4003087"/>
            <a:ext cx="291738" cy="291738"/>
          </a:xfrm>
          <a:prstGeom prst="rect">
            <a:avLst/>
          </a:prstGeom>
          <a:noFill/>
          <a:ln>
            <a:noFill/>
          </a:ln>
        </p:spPr>
      </p:pic>
      <p:pic>
        <p:nvPicPr>
          <p:cNvPr id="744" name="Google Shape;744;p94"/>
          <p:cNvPicPr preferRelativeResize="0"/>
          <p:nvPr/>
        </p:nvPicPr>
        <p:blipFill rotWithShape="1">
          <a:blip r:embed="rId8">
            <a:alphaModFix/>
          </a:blip>
          <a:srcRect b="0" l="0" r="0" t="0"/>
          <a:stretch/>
        </p:blipFill>
        <p:spPr>
          <a:xfrm>
            <a:off x="6890803" y="4003087"/>
            <a:ext cx="291738" cy="291738"/>
          </a:xfrm>
          <a:prstGeom prst="rect">
            <a:avLst/>
          </a:prstGeom>
          <a:noFill/>
          <a:ln>
            <a:noFill/>
          </a:ln>
        </p:spPr>
      </p:pic>
      <p:pic>
        <p:nvPicPr>
          <p:cNvPr id="745" name="Google Shape;745;p94"/>
          <p:cNvPicPr preferRelativeResize="0"/>
          <p:nvPr/>
        </p:nvPicPr>
        <p:blipFill rotWithShape="1">
          <a:blip r:embed="rId9">
            <a:alphaModFix/>
          </a:blip>
          <a:srcRect b="0" l="0" r="0" t="0"/>
          <a:stretch/>
        </p:blipFill>
        <p:spPr>
          <a:xfrm>
            <a:off x="3962621" y="4002701"/>
            <a:ext cx="291738" cy="291738"/>
          </a:xfrm>
          <a:prstGeom prst="rect">
            <a:avLst/>
          </a:prstGeom>
          <a:noFill/>
          <a:ln>
            <a:noFill/>
          </a:ln>
        </p:spPr>
      </p:pic>
      <p:pic>
        <p:nvPicPr>
          <p:cNvPr id="746" name="Google Shape;746;p94"/>
          <p:cNvPicPr preferRelativeResize="0"/>
          <p:nvPr/>
        </p:nvPicPr>
        <p:blipFill rotWithShape="1">
          <a:blip r:embed="rId10">
            <a:alphaModFix/>
          </a:blip>
          <a:srcRect b="0" l="0" r="0" t="0"/>
          <a:stretch/>
        </p:blipFill>
        <p:spPr>
          <a:xfrm>
            <a:off x="7290543" y="4003077"/>
            <a:ext cx="291738" cy="291738"/>
          </a:xfrm>
          <a:prstGeom prst="rect">
            <a:avLst/>
          </a:prstGeom>
          <a:noFill/>
          <a:ln>
            <a:noFill/>
          </a:ln>
        </p:spPr>
      </p:pic>
      <p:cxnSp>
        <p:nvCxnSpPr>
          <p:cNvPr id="747" name="Google Shape;747;p94"/>
          <p:cNvCxnSpPr/>
          <p:nvPr/>
        </p:nvCxnSpPr>
        <p:spPr>
          <a:xfrm rot="10800000">
            <a:off x="1727900" y="3582074"/>
            <a:ext cx="0" cy="341400"/>
          </a:xfrm>
          <a:prstGeom prst="straightConnector1">
            <a:avLst/>
          </a:prstGeom>
          <a:noFill/>
          <a:ln cap="flat" cmpd="sng" w="28575">
            <a:solidFill>
              <a:schemeClr val="dk1"/>
            </a:solidFill>
            <a:prstDash val="solid"/>
            <a:round/>
            <a:headEnd len="sm" w="sm" type="none"/>
            <a:tailEnd len="med" w="med" type="stealth"/>
          </a:ln>
        </p:spPr>
      </p:cxnSp>
      <p:cxnSp>
        <p:nvCxnSpPr>
          <p:cNvPr id="748" name="Google Shape;748;p94"/>
          <p:cNvCxnSpPr/>
          <p:nvPr/>
        </p:nvCxnSpPr>
        <p:spPr>
          <a:xfrm>
            <a:off x="1035655" y="3924334"/>
            <a:ext cx="7187400" cy="10500"/>
          </a:xfrm>
          <a:prstGeom prst="straightConnector1">
            <a:avLst/>
          </a:prstGeom>
          <a:noFill/>
          <a:ln cap="flat" cmpd="sng" w="28575">
            <a:solidFill>
              <a:schemeClr val="dk1"/>
            </a:solidFill>
            <a:prstDash val="solid"/>
            <a:round/>
            <a:headEnd len="sm" w="sm" type="none"/>
            <a:tailEnd len="sm" w="sm" type="none"/>
          </a:ln>
        </p:spPr>
      </p:cxnSp>
      <p:cxnSp>
        <p:nvCxnSpPr>
          <p:cNvPr id="749" name="Google Shape;749;p94"/>
          <p:cNvCxnSpPr/>
          <p:nvPr/>
        </p:nvCxnSpPr>
        <p:spPr>
          <a:xfrm rot="10800000">
            <a:off x="4568240" y="3582074"/>
            <a:ext cx="0" cy="341400"/>
          </a:xfrm>
          <a:prstGeom prst="straightConnector1">
            <a:avLst/>
          </a:prstGeom>
          <a:noFill/>
          <a:ln cap="flat" cmpd="sng" w="28575">
            <a:solidFill>
              <a:schemeClr val="dk1"/>
            </a:solidFill>
            <a:prstDash val="solid"/>
            <a:round/>
            <a:headEnd len="sm" w="sm" type="none"/>
            <a:tailEnd len="med" w="med" type="stealth"/>
          </a:ln>
        </p:spPr>
      </p:cxnSp>
      <p:cxnSp>
        <p:nvCxnSpPr>
          <p:cNvPr id="750" name="Google Shape;750;p94"/>
          <p:cNvCxnSpPr/>
          <p:nvPr/>
        </p:nvCxnSpPr>
        <p:spPr>
          <a:xfrm rot="10800000">
            <a:off x="7455475" y="3582074"/>
            <a:ext cx="0" cy="341400"/>
          </a:xfrm>
          <a:prstGeom prst="straightConnector1">
            <a:avLst/>
          </a:prstGeom>
          <a:noFill/>
          <a:ln cap="flat" cmpd="sng" w="28575">
            <a:solidFill>
              <a:schemeClr val="dk1"/>
            </a:solidFill>
            <a:prstDash val="solid"/>
            <a:round/>
            <a:headEnd len="sm" w="sm" type="none"/>
            <a:tailEnd len="med" w="med" type="stealth"/>
          </a:ln>
        </p:spPr>
      </p:cxnSp>
      <p:pic>
        <p:nvPicPr>
          <p:cNvPr id="751" name="Google Shape;751;p94"/>
          <p:cNvPicPr preferRelativeResize="0"/>
          <p:nvPr/>
        </p:nvPicPr>
        <p:blipFill rotWithShape="1">
          <a:blip r:embed="rId9">
            <a:alphaModFix/>
          </a:blip>
          <a:srcRect b="0" l="0" r="0" t="0"/>
          <a:stretch/>
        </p:blipFill>
        <p:spPr>
          <a:xfrm>
            <a:off x="4279127" y="4002701"/>
            <a:ext cx="291738" cy="291738"/>
          </a:xfrm>
          <a:prstGeom prst="rect">
            <a:avLst/>
          </a:prstGeom>
          <a:noFill/>
          <a:ln>
            <a:noFill/>
          </a:ln>
        </p:spPr>
      </p:pic>
      <p:pic>
        <p:nvPicPr>
          <p:cNvPr id="752" name="Google Shape;752;p94"/>
          <p:cNvPicPr preferRelativeResize="0"/>
          <p:nvPr/>
        </p:nvPicPr>
        <p:blipFill rotWithShape="1">
          <a:blip r:embed="rId9">
            <a:alphaModFix/>
          </a:blip>
          <a:srcRect b="0" l="0" r="0" t="0"/>
          <a:stretch/>
        </p:blipFill>
        <p:spPr>
          <a:xfrm>
            <a:off x="4912140" y="4002701"/>
            <a:ext cx="291738" cy="291738"/>
          </a:xfrm>
          <a:prstGeom prst="rect">
            <a:avLst/>
          </a:prstGeom>
          <a:noFill/>
          <a:ln>
            <a:noFill/>
          </a:ln>
        </p:spPr>
      </p:pic>
      <p:pic>
        <p:nvPicPr>
          <p:cNvPr id="753" name="Google Shape;753;p94"/>
          <p:cNvPicPr preferRelativeResize="0"/>
          <p:nvPr/>
        </p:nvPicPr>
        <p:blipFill rotWithShape="1">
          <a:blip r:embed="rId9">
            <a:alphaModFix/>
          </a:blip>
          <a:srcRect b="0" l="0" r="0" t="0"/>
          <a:stretch/>
        </p:blipFill>
        <p:spPr>
          <a:xfrm>
            <a:off x="4595634" y="4002701"/>
            <a:ext cx="291738" cy="291738"/>
          </a:xfrm>
          <a:prstGeom prst="rect">
            <a:avLst/>
          </a:prstGeom>
          <a:noFill/>
          <a:ln>
            <a:noFill/>
          </a:ln>
        </p:spPr>
      </p:pic>
      <p:sp>
        <p:nvSpPr>
          <p:cNvPr id="754" name="Google Shape;754;p94"/>
          <p:cNvSpPr txBox="1"/>
          <p:nvPr/>
        </p:nvSpPr>
        <p:spPr>
          <a:xfrm>
            <a:off x="6729675" y="4316690"/>
            <a:ext cx="1451700" cy="25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chemeClr val="dk1"/>
                </a:solidFill>
                <a:latin typeface="Source Sans Pro"/>
                <a:ea typeface="Source Sans Pro"/>
                <a:cs typeface="Source Sans Pro"/>
                <a:sym typeface="Source Sans Pro"/>
              </a:rPr>
              <a:t>Unstructured Data</a:t>
            </a:r>
            <a:endParaRPr i="0" sz="1000" u="none" cap="none" strike="noStrike">
              <a:solidFill>
                <a:schemeClr val="dk1"/>
              </a:solidFill>
              <a:latin typeface="Source Sans Pro"/>
              <a:ea typeface="Source Sans Pro"/>
              <a:cs typeface="Source Sans Pro"/>
              <a:sym typeface="Source Sans Pro"/>
            </a:endParaRPr>
          </a:p>
        </p:txBody>
      </p:sp>
      <p:sp>
        <p:nvSpPr>
          <p:cNvPr id="755" name="Google Shape;755;p94"/>
          <p:cNvSpPr txBox="1"/>
          <p:nvPr/>
        </p:nvSpPr>
        <p:spPr>
          <a:xfrm>
            <a:off x="236118" y="4316690"/>
            <a:ext cx="3083400" cy="25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1"/>
                </a:solidFill>
                <a:latin typeface="Source Sans Pro"/>
                <a:ea typeface="Source Sans Pro"/>
                <a:cs typeface="Source Sans Pro"/>
                <a:sym typeface="Source Sans Pro"/>
              </a:rPr>
              <a:t>Structured</a:t>
            </a:r>
            <a:endParaRPr i="0" sz="1000" u="none" cap="none" strike="noStrike">
              <a:solidFill>
                <a:schemeClr val="dk1"/>
              </a:solidFill>
              <a:latin typeface="Source Sans Pro"/>
              <a:ea typeface="Source Sans Pro"/>
              <a:cs typeface="Source Sans Pro"/>
              <a:sym typeface="Source Sans Pr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95"/>
          <p:cNvSpPr txBox="1"/>
          <p:nvPr>
            <p:ph type="title"/>
          </p:nvPr>
        </p:nvSpPr>
        <p:spPr>
          <a:xfrm>
            <a:off x="254203" y="201375"/>
            <a:ext cx="6209100" cy="547200"/>
          </a:xfrm>
          <a:prstGeom prst="rect">
            <a:avLst/>
          </a:prstGeom>
          <a:noFill/>
          <a:ln>
            <a:noFill/>
          </a:ln>
        </p:spPr>
        <p:txBody>
          <a:bodyPr anchorCtr="0" anchor="ctr" bIns="34275" lIns="0" spcFirstLastPara="1" rIns="0" wrap="square" tIns="34275">
            <a:noAutofit/>
          </a:bodyPr>
          <a:lstStyle/>
          <a:p>
            <a:pPr indent="0" lvl="0" marL="0" rtl="0" algn="l">
              <a:spcBef>
                <a:spcPts val="0"/>
              </a:spcBef>
              <a:spcAft>
                <a:spcPts val="0"/>
              </a:spcAft>
              <a:buNone/>
            </a:pPr>
            <a:r>
              <a:rPr lang="en">
                <a:latin typeface="Source Sans Pro"/>
                <a:ea typeface="Source Sans Pro"/>
                <a:cs typeface="Source Sans Pro"/>
                <a:sym typeface="Source Sans Pro"/>
              </a:rPr>
              <a:t>Open Data Lake means Flexibility in Tools and Services</a:t>
            </a:r>
            <a:endParaRPr>
              <a:latin typeface="Source Sans Pro"/>
              <a:ea typeface="Source Sans Pro"/>
              <a:cs typeface="Source Sans Pro"/>
              <a:sym typeface="Source Sans Pro"/>
            </a:endParaRPr>
          </a:p>
        </p:txBody>
      </p:sp>
      <p:pic>
        <p:nvPicPr>
          <p:cNvPr id="761" name="Google Shape;761;p95"/>
          <p:cNvPicPr preferRelativeResize="0"/>
          <p:nvPr/>
        </p:nvPicPr>
        <p:blipFill>
          <a:blip r:embed="rId3">
            <a:alphaModFix/>
          </a:blip>
          <a:stretch>
            <a:fillRect/>
          </a:stretch>
        </p:blipFill>
        <p:spPr>
          <a:xfrm>
            <a:off x="1035655" y="2231342"/>
            <a:ext cx="7148294" cy="1292305"/>
          </a:xfrm>
          <a:prstGeom prst="rect">
            <a:avLst/>
          </a:prstGeom>
          <a:noFill/>
          <a:ln>
            <a:noFill/>
          </a:ln>
        </p:spPr>
      </p:pic>
      <p:sp>
        <p:nvSpPr>
          <p:cNvPr id="762" name="Google Shape;762;p95"/>
          <p:cNvSpPr txBox="1"/>
          <p:nvPr/>
        </p:nvSpPr>
        <p:spPr>
          <a:xfrm>
            <a:off x="3747565" y="2345608"/>
            <a:ext cx="1724400" cy="489000"/>
          </a:xfrm>
          <a:prstGeom prst="rect">
            <a:avLst/>
          </a:prstGeom>
          <a:noFill/>
          <a:ln>
            <a:noFill/>
          </a:ln>
        </p:spPr>
        <p:txBody>
          <a:bodyPr anchorCtr="0" anchor="ctr" bIns="34275" lIns="0" spcFirstLastPara="1" rIns="0" wrap="square" tIns="34275">
            <a:noAutofit/>
          </a:bodyPr>
          <a:lstStyle/>
          <a:p>
            <a:pPr indent="0" lvl="0" marL="0" marR="0" rtl="0" algn="ctr">
              <a:lnSpc>
                <a:spcPct val="90000"/>
              </a:lnSpc>
              <a:spcBef>
                <a:spcPts val="0"/>
              </a:spcBef>
              <a:spcAft>
                <a:spcPts val="0"/>
              </a:spcAft>
              <a:buClr>
                <a:srgbClr val="000000"/>
              </a:buClr>
              <a:buSzPts val="2100"/>
              <a:buFont typeface="Arial"/>
              <a:buNone/>
            </a:pPr>
            <a:r>
              <a:rPr lang="en" sz="2100">
                <a:solidFill>
                  <a:schemeClr val="dk1"/>
                </a:solidFill>
                <a:latin typeface="Source Sans Pro"/>
                <a:ea typeface="Source Sans Pro"/>
                <a:cs typeface="Source Sans Pro"/>
                <a:sym typeface="Source Sans Pro"/>
              </a:rPr>
              <a:t>Curated Data</a:t>
            </a:r>
            <a:endParaRPr i="0" sz="1000" u="none" cap="none" strike="noStrike">
              <a:solidFill>
                <a:schemeClr val="dk1"/>
              </a:solidFill>
              <a:latin typeface="Source Sans Pro"/>
              <a:ea typeface="Source Sans Pro"/>
              <a:cs typeface="Source Sans Pro"/>
              <a:sym typeface="Source Sans Pro"/>
            </a:endParaRPr>
          </a:p>
        </p:txBody>
      </p:sp>
      <p:pic>
        <p:nvPicPr>
          <p:cNvPr descr="A picture containing drawing&#10;&#10;Description automatically generated" id="763" name="Google Shape;763;p95"/>
          <p:cNvPicPr preferRelativeResize="0"/>
          <p:nvPr/>
        </p:nvPicPr>
        <p:blipFill rotWithShape="1">
          <a:blip r:embed="rId4">
            <a:alphaModFix/>
          </a:blip>
          <a:srcRect b="0" l="0" r="0" t="0"/>
          <a:stretch/>
        </p:blipFill>
        <p:spPr>
          <a:xfrm>
            <a:off x="1745159" y="2472908"/>
            <a:ext cx="1419339" cy="291732"/>
          </a:xfrm>
          <a:prstGeom prst="rect">
            <a:avLst/>
          </a:prstGeom>
          <a:noFill/>
          <a:ln>
            <a:noFill/>
          </a:ln>
        </p:spPr>
      </p:pic>
      <p:grpSp>
        <p:nvGrpSpPr>
          <p:cNvPr id="764" name="Google Shape;764;p95"/>
          <p:cNvGrpSpPr/>
          <p:nvPr/>
        </p:nvGrpSpPr>
        <p:grpSpPr>
          <a:xfrm>
            <a:off x="992494" y="1037772"/>
            <a:ext cx="766800" cy="494499"/>
            <a:chOff x="992494" y="1037772"/>
            <a:chExt cx="766800" cy="494499"/>
          </a:xfrm>
        </p:grpSpPr>
        <p:pic>
          <p:nvPicPr>
            <p:cNvPr id="765" name="Google Shape;765;p95"/>
            <p:cNvPicPr preferRelativeResize="0"/>
            <p:nvPr/>
          </p:nvPicPr>
          <p:blipFill>
            <a:blip r:embed="rId5">
              <a:alphaModFix/>
            </a:blip>
            <a:stretch>
              <a:fillRect/>
            </a:stretch>
          </p:blipFill>
          <p:spPr>
            <a:xfrm>
              <a:off x="1183916" y="1037772"/>
              <a:ext cx="342902" cy="342949"/>
            </a:xfrm>
            <a:prstGeom prst="rect">
              <a:avLst/>
            </a:prstGeom>
            <a:noFill/>
            <a:ln>
              <a:noFill/>
            </a:ln>
          </p:spPr>
        </p:pic>
        <p:sp>
          <p:nvSpPr>
            <p:cNvPr id="766" name="Google Shape;766;p95"/>
            <p:cNvSpPr txBox="1"/>
            <p:nvPr/>
          </p:nvSpPr>
          <p:spPr>
            <a:xfrm>
              <a:off x="992494" y="1395170"/>
              <a:ext cx="766800" cy="137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Azure Databricks</a:t>
              </a:r>
              <a:endParaRPr sz="1000">
                <a:solidFill>
                  <a:schemeClr val="dk1"/>
                </a:solidFill>
                <a:latin typeface="Source Sans Pro"/>
                <a:ea typeface="Source Sans Pro"/>
                <a:cs typeface="Source Sans Pro"/>
                <a:sym typeface="Source Sans Pro"/>
              </a:endParaRPr>
            </a:p>
          </p:txBody>
        </p:sp>
      </p:grpSp>
      <p:grpSp>
        <p:nvGrpSpPr>
          <p:cNvPr id="767" name="Google Shape;767;p95"/>
          <p:cNvGrpSpPr/>
          <p:nvPr/>
        </p:nvGrpSpPr>
        <p:grpSpPr>
          <a:xfrm>
            <a:off x="1970521" y="1037772"/>
            <a:ext cx="968700" cy="698799"/>
            <a:chOff x="1970521" y="1037772"/>
            <a:chExt cx="968700" cy="698799"/>
          </a:xfrm>
        </p:grpSpPr>
        <p:pic>
          <p:nvPicPr>
            <p:cNvPr id="768" name="Google Shape;768;p95"/>
            <p:cNvPicPr preferRelativeResize="0"/>
            <p:nvPr/>
          </p:nvPicPr>
          <p:blipFill>
            <a:blip r:embed="rId6">
              <a:alphaModFix/>
            </a:blip>
            <a:stretch>
              <a:fillRect/>
            </a:stretch>
          </p:blipFill>
          <p:spPr>
            <a:xfrm>
              <a:off x="2262680" y="1037772"/>
              <a:ext cx="332393" cy="343448"/>
            </a:xfrm>
            <a:prstGeom prst="rect">
              <a:avLst/>
            </a:prstGeom>
            <a:noFill/>
            <a:ln>
              <a:noFill/>
            </a:ln>
          </p:spPr>
        </p:pic>
        <p:sp>
          <p:nvSpPr>
            <p:cNvPr id="769" name="Google Shape;769;p95"/>
            <p:cNvSpPr txBox="1"/>
            <p:nvPr/>
          </p:nvSpPr>
          <p:spPr>
            <a:xfrm>
              <a:off x="1970521" y="1395170"/>
              <a:ext cx="968700" cy="3414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000">
                  <a:solidFill>
                    <a:schemeClr val="dk1"/>
                  </a:solidFill>
                  <a:latin typeface="Source Sans Pro"/>
                  <a:ea typeface="Source Sans Pro"/>
                  <a:cs typeface="Source Sans Pro"/>
                  <a:sym typeface="Source Sans Pro"/>
                </a:rPr>
                <a:t>Azure Synapse Analytics</a:t>
              </a:r>
              <a:endParaRPr sz="1000">
                <a:solidFill>
                  <a:schemeClr val="dk1"/>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00"/>
                <a:buFont typeface="Arial"/>
                <a:buNone/>
              </a:pPr>
              <a:r>
                <a:t/>
              </a:r>
              <a:endParaRPr sz="1000">
                <a:solidFill>
                  <a:schemeClr val="dk1"/>
                </a:solidFill>
                <a:latin typeface="Source Sans Pro"/>
                <a:ea typeface="Source Sans Pro"/>
                <a:cs typeface="Source Sans Pro"/>
                <a:sym typeface="Source Sans Pro"/>
              </a:endParaRPr>
            </a:p>
          </p:txBody>
        </p:sp>
      </p:grpSp>
      <p:grpSp>
        <p:nvGrpSpPr>
          <p:cNvPr id="770" name="Google Shape;770;p95"/>
          <p:cNvGrpSpPr/>
          <p:nvPr/>
        </p:nvGrpSpPr>
        <p:grpSpPr>
          <a:xfrm>
            <a:off x="4028299" y="1024095"/>
            <a:ext cx="1049400" cy="508175"/>
            <a:chOff x="4028299" y="1024095"/>
            <a:chExt cx="1049400" cy="508175"/>
          </a:xfrm>
        </p:grpSpPr>
        <p:pic>
          <p:nvPicPr>
            <p:cNvPr id="771" name="Google Shape;771;p95"/>
            <p:cNvPicPr preferRelativeResize="0"/>
            <p:nvPr/>
          </p:nvPicPr>
          <p:blipFill rotWithShape="1">
            <a:blip r:embed="rId7">
              <a:alphaModFix/>
            </a:blip>
            <a:srcRect b="0" l="0" r="0" t="0"/>
            <a:stretch/>
          </p:blipFill>
          <p:spPr>
            <a:xfrm>
              <a:off x="4355228" y="1024095"/>
              <a:ext cx="342900" cy="342931"/>
            </a:xfrm>
            <a:prstGeom prst="rect">
              <a:avLst/>
            </a:prstGeom>
            <a:noFill/>
            <a:ln>
              <a:noFill/>
            </a:ln>
          </p:spPr>
        </p:pic>
        <p:sp>
          <p:nvSpPr>
            <p:cNvPr id="772" name="Google Shape;772;p95"/>
            <p:cNvSpPr txBox="1"/>
            <p:nvPr/>
          </p:nvSpPr>
          <p:spPr>
            <a:xfrm>
              <a:off x="4028299" y="1395170"/>
              <a:ext cx="1049400" cy="137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Azure Machine Learning</a:t>
              </a:r>
              <a:endParaRPr sz="1000">
                <a:solidFill>
                  <a:schemeClr val="dk1"/>
                </a:solidFill>
                <a:latin typeface="Source Sans Pro"/>
                <a:ea typeface="Source Sans Pro"/>
                <a:cs typeface="Source Sans Pro"/>
                <a:sym typeface="Source Sans Pro"/>
              </a:endParaRPr>
            </a:p>
          </p:txBody>
        </p:sp>
      </p:grpSp>
      <p:grpSp>
        <p:nvGrpSpPr>
          <p:cNvPr id="773" name="Google Shape;773;p95"/>
          <p:cNvGrpSpPr/>
          <p:nvPr/>
        </p:nvGrpSpPr>
        <p:grpSpPr>
          <a:xfrm>
            <a:off x="5254367" y="1037772"/>
            <a:ext cx="766800" cy="494499"/>
            <a:chOff x="5254367" y="1037772"/>
            <a:chExt cx="766800" cy="494499"/>
          </a:xfrm>
        </p:grpSpPr>
        <p:pic>
          <p:nvPicPr>
            <p:cNvPr id="774" name="Google Shape;774;p95"/>
            <p:cNvPicPr preferRelativeResize="0"/>
            <p:nvPr/>
          </p:nvPicPr>
          <p:blipFill>
            <a:blip r:embed="rId8">
              <a:alphaModFix/>
            </a:blip>
            <a:stretch>
              <a:fillRect/>
            </a:stretch>
          </p:blipFill>
          <p:spPr>
            <a:xfrm>
              <a:off x="5457788" y="1037772"/>
              <a:ext cx="342903" cy="342949"/>
            </a:xfrm>
            <a:prstGeom prst="rect">
              <a:avLst/>
            </a:prstGeom>
            <a:noFill/>
            <a:ln>
              <a:noFill/>
            </a:ln>
          </p:spPr>
        </p:pic>
        <p:sp>
          <p:nvSpPr>
            <p:cNvPr id="775" name="Google Shape;775;p95"/>
            <p:cNvSpPr txBox="1"/>
            <p:nvPr/>
          </p:nvSpPr>
          <p:spPr>
            <a:xfrm>
              <a:off x="5254367" y="1395170"/>
              <a:ext cx="766800" cy="137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Azure Stream Analytics</a:t>
              </a:r>
              <a:endParaRPr sz="1000">
                <a:solidFill>
                  <a:schemeClr val="dk1"/>
                </a:solidFill>
                <a:latin typeface="Source Sans Pro"/>
                <a:ea typeface="Source Sans Pro"/>
                <a:cs typeface="Source Sans Pro"/>
                <a:sym typeface="Source Sans Pro"/>
              </a:endParaRPr>
            </a:p>
          </p:txBody>
        </p:sp>
      </p:grpSp>
      <p:grpSp>
        <p:nvGrpSpPr>
          <p:cNvPr id="776" name="Google Shape;776;p95"/>
          <p:cNvGrpSpPr/>
          <p:nvPr/>
        </p:nvGrpSpPr>
        <p:grpSpPr>
          <a:xfrm>
            <a:off x="6218920" y="1037772"/>
            <a:ext cx="968700" cy="698799"/>
            <a:chOff x="6218920" y="1037772"/>
            <a:chExt cx="968700" cy="698799"/>
          </a:xfrm>
        </p:grpSpPr>
        <p:sp>
          <p:nvSpPr>
            <p:cNvPr id="777" name="Google Shape;777;p95"/>
            <p:cNvSpPr txBox="1"/>
            <p:nvPr/>
          </p:nvSpPr>
          <p:spPr>
            <a:xfrm>
              <a:off x="6218920" y="1395170"/>
              <a:ext cx="968700" cy="341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Azure HDInsight</a:t>
              </a:r>
              <a:endParaRPr sz="1000">
                <a:solidFill>
                  <a:schemeClr val="dk1"/>
                </a:solidFill>
                <a:latin typeface="Source Sans Pro"/>
                <a:ea typeface="Source Sans Pro"/>
                <a:cs typeface="Source Sans Pro"/>
                <a:sym typeface="Source Sans Pro"/>
              </a:endParaRPr>
            </a:p>
          </p:txBody>
        </p:sp>
        <p:pic>
          <p:nvPicPr>
            <p:cNvPr id="778" name="Google Shape;778;p95"/>
            <p:cNvPicPr preferRelativeResize="0"/>
            <p:nvPr/>
          </p:nvPicPr>
          <p:blipFill>
            <a:blip r:embed="rId9">
              <a:alphaModFix/>
            </a:blip>
            <a:stretch>
              <a:fillRect/>
            </a:stretch>
          </p:blipFill>
          <p:spPr>
            <a:xfrm>
              <a:off x="6503545" y="1037772"/>
              <a:ext cx="370335" cy="342950"/>
            </a:xfrm>
            <a:prstGeom prst="rect">
              <a:avLst/>
            </a:prstGeom>
            <a:noFill/>
            <a:ln>
              <a:noFill/>
            </a:ln>
          </p:spPr>
        </p:pic>
      </p:grpSp>
      <p:sp>
        <p:nvSpPr>
          <p:cNvPr id="779" name="Google Shape;779;p95"/>
          <p:cNvSpPr/>
          <p:nvPr/>
        </p:nvSpPr>
        <p:spPr>
          <a:xfrm>
            <a:off x="7766444" y="1133399"/>
            <a:ext cx="37984" cy="191693"/>
          </a:xfrm>
          <a:custGeom>
            <a:rect b="b" l="l" r="r" t="t"/>
            <a:pathLst>
              <a:path extrusionOk="0" h="2727" w="512">
                <a:moveTo>
                  <a:pt x="0" y="1385"/>
                </a:moveTo>
                <a:cubicBezTo>
                  <a:pt x="0" y="1022"/>
                  <a:pt x="0" y="659"/>
                  <a:pt x="0" y="297"/>
                </a:cubicBezTo>
                <a:cubicBezTo>
                  <a:pt x="0" y="180"/>
                  <a:pt x="73" y="79"/>
                  <a:pt x="180" y="47"/>
                </a:cubicBezTo>
                <a:cubicBezTo>
                  <a:pt x="340" y="0"/>
                  <a:pt x="501" y="118"/>
                  <a:pt x="506" y="287"/>
                </a:cubicBezTo>
                <a:cubicBezTo>
                  <a:pt x="506" y="296"/>
                  <a:pt x="506" y="304"/>
                  <a:pt x="506" y="313"/>
                </a:cubicBezTo>
                <a:cubicBezTo>
                  <a:pt x="506" y="1025"/>
                  <a:pt x="506" y="1737"/>
                  <a:pt x="506" y="2449"/>
                </a:cubicBezTo>
                <a:cubicBezTo>
                  <a:pt x="506" y="2462"/>
                  <a:pt x="512" y="2477"/>
                  <a:pt x="495" y="2486"/>
                </a:cubicBezTo>
                <a:cubicBezTo>
                  <a:pt x="491" y="2488"/>
                  <a:pt x="493" y="2500"/>
                  <a:pt x="492" y="2507"/>
                </a:cubicBezTo>
                <a:cubicBezTo>
                  <a:pt x="478" y="2606"/>
                  <a:pt x="426" y="2676"/>
                  <a:pt x="334" y="2716"/>
                </a:cubicBezTo>
                <a:cubicBezTo>
                  <a:pt x="324" y="2720"/>
                  <a:pt x="313" y="2722"/>
                  <a:pt x="303" y="2722"/>
                </a:cubicBezTo>
                <a:cubicBezTo>
                  <a:pt x="272" y="2723"/>
                  <a:pt x="240" y="2721"/>
                  <a:pt x="209" y="2723"/>
                </a:cubicBezTo>
                <a:cubicBezTo>
                  <a:pt x="167" y="2727"/>
                  <a:pt x="134" y="2711"/>
                  <a:pt x="103" y="2686"/>
                </a:cubicBezTo>
                <a:cubicBezTo>
                  <a:pt x="35" y="2632"/>
                  <a:pt x="0" y="2561"/>
                  <a:pt x="0" y="2475"/>
                </a:cubicBezTo>
                <a:cubicBezTo>
                  <a:pt x="0" y="2111"/>
                  <a:pt x="0" y="1748"/>
                  <a:pt x="0" y="1385"/>
                </a:cubicBezTo>
                <a:close/>
              </a:path>
            </a:pathLst>
          </a:custGeom>
          <a:solidFill>
            <a:srgbClr val="FFD03B"/>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780" name="Google Shape;780;p95"/>
          <p:cNvSpPr/>
          <p:nvPr/>
        </p:nvSpPr>
        <p:spPr>
          <a:xfrm>
            <a:off x="7712820" y="1152630"/>
            <a:ext cx="37518" cy="155349"/>
          </a:xfrm>
          <a:custGeom>
            <a:rect b="b" l="l" r="r" t="t"/>
            <a:pathLst>
              <a:path extrusionOk="0" h="2209" w="505">
                <a:moveTo>
                  <a:pt x="0" y="1119"/>
                </a:moveTo>
                <a:cubicBezTo>
                  <a:pt x="0" y="846"/>
                  <a:pt x="0" y="572"/>
                  <a:pt x="0" y="299"/>
                </a:cubicBezTo>
                <a:cubicBezTo>
                  <a:pt x="0" y="183"/>
                  <a:pt x="70" y="86"/>
                  <a:pt x="176" y="52"/>
                </a:cubicBezTo>
                <a:cubicBezTo>
                  <a:pt x="339" y="0"/>
                  <a:pt x="504" y="116"/>
                  <a:pt x="504" y="286"/>
                </a:cubicBezTo>
                <a:cubicBezTo>
                  <a:pt x="505" y="832"/>
                  <a:pt x="505" y="1379"/>
                  <a:pt x="505" y="1925"/>
                </a:cubicBezTo>
                <a:cubicBezTo>
                  <a:pt x="484" y="1986"/>
                  <a:pt x="480" y="2052"/>
                  <a:pt x="435" y="2104"/>
                </a:cubicBezTo>
                <a:cubicBezTo>
                  <a:pt x="388" y="2155"/>
                  <a:pt x="334" y="2187"/>
                  <a:pt x="264" y="2194"/>
                </a:cubicBezTo>
                <a:cubicBezTo>
                  <a:pt x="126" y="2209"/>
                  <a:pt x="9" y="2110"/>
                  <a:pt x="1" y="1971"/>
                </a:cubicBezTo>
                <a:cubicBezTo>
                  <a:pt x="0" y="1954"/>
                  <a:pt x="0" y="1937"/>
                  <a:pt x="0" y="1921"/>
                </a:cubicBezTo>
                <a:cubicBezTo>
                  <a:pt x="0" y="1653"/>
                  <a:pt x="0" y="1386"/>
                  <a:pt x="0" y="1119"/>
                </a:cubicBezTo>
                <a:close/>
              </a:path>
            </a:pathLst>
          </a:custGeom>
          <a:solidFill>
            <a:srgbClr val="FFD03B"/>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781" name="Google Shape;781;p95"/>
          <p:cNvSpPr/>
          <p:nvPr/>
        </p:nvSpPr>
        <p:spPr>
          <a:xfrm>
            <a:off x="7658265" y="1174948"/>
            <a:ext cx="37610" cy="113445"/>
          </a:xfrm>
          <a:custGeom>
            <a:rect b="b" l="l" r="r" t="t"/>
            <a:pathLst>
              <a:path extrusionOk="0" h="1614" w="507">
                <a:moveTo>
                  <a:pt x="505" y="794"/>
                </a:moveTo>
                <a:cubicBezTo>
                  <a:pt x="505" y="974"/>
                  <a:pt x="506" y="1154"/>
                  <a:pt x="505" y="1334"/>
                </a:cubicBezTo>
                <a:cubicBezTo>
                  <a:pt x="505" y="1460"/>
                  <a:pt x="419" y="1563"/>
                  <a:pt x="295" y="1586"/>
                </a:cubicBezTo>
                <a:cubicBezTo>
                  <a:pt x="144" y="1614"/>
                  <a:pt x="2" y="1500"/>
                  <a:pt x="1" y="1348"/>
                </a:cubicBezTo>
                <a:cubicBezTo>
                  <a:pt x="0" y="980"/>
                  <a:pt x="0" y="612"/>
                  <a:pt x="1" y="244"/>
                </a:cubicBezTo>
                <a:cubicBezTo>
                  <a:pt x="2" y="111"/>
                  <a:pt x="118" y="0"/>
                  <a:pt x="254" y="0"/>
                </a:cubicBezTo>
                <a:cubicBezTo>
                  <a:pt x="393" y="0"/>
                  <a:pt x="503" y="104"/>
                  <a:pt x="505" y="242"/>
                </a:cubicBezTo>
                <a:cubicBezTo>
                  <a:pt x="507" y="426"/>
                  <a:pt x="505" y="610"/>
                  <a:pt x="505" y="794"/>
                </a:cubicBezTo>
                <a:cubicBezTo>
                  <a:pt x="505" y="794"/>
                  <a:pt x="505" y="794"/>
                  <a:pt x="505" y="794"/>
                </a:cubicBezTo>
                <a:close/>
              </a:path>
            </a:pathLst>
          </a:custGeom>
          <a:solidFill>
            <a:srgbClr val="FFD03B"/>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782" name="Google Shape;782;p95"/>
          <p:cNvSpPr/>
          <p:nvPr/>
        </p:nvSpPr>
        <p:spPr>
          <a:xfrm>
            <a:off x="7604456" y="1191269"/>
            <a:ext cx="36773" cy="80101"/>
          </a:xfrm>
          <a:custGeom>
            <a:rect b="b" l="l" r="r" t="t"/>
            <a:pathLst>
              <a:path extrusionOk="0" h="1139" w="496">
                <a:moveTo>
                  <a:pt x="3" y="571"/>
                </a:moveTo>
                <a:cubicBezTo>
                  <a:pt x="3" y="463"/>
                  <a:pt x="5" y="355"/>
                  <a:pt x="2" y="247"/>
                </a:cubicBezTo>
                <a:cubicBezTo>
                  <a:pt x="0" y="185"/>
                  <a:pt x="23" y="138"/>
                  <a:pt x="64" y="97"/>
                </a:cubicBezTo>
                <a:cubicBezTo>
                  <a:pt x="139" y="23"/>
                  <a:pt x="229" y="0"/>
                  <a:pt x="329" y="37"/>
                </a:cubicBezTo>
                <a:cubicBezTo>
                  <a:pt x="428" y="73"/>
                  <a:pt x="483" y="149"/>
                  <a:pt x="495" y="254"/>
                </a:cubicBezTo>
                <a:cubicBezTo>
                  <a:pt x="496" y="264"/>
                  <a:pt x="496" y="273"/>
                  <a:pt x="496" y="282"/>
                </a:cubicBezTo>
                <a:cubicBezTo>
                  <a:pt x="496" y="474"/>
                  <a:pt x="496" y="665"/>
                  <a:pt x="496" y="856"/>
                </a:cubicBezTo>
                <a:cubicBezTo>
                  <a:pt x="496" y="980"/>
                  <a:pt x="418" y="1081"/>
                  <a:pt x="301" y="1110"/>
                </a:cubicBezTo>
                <a:cubicBezTo>
                  <a:pt x="180" y="1139"/>
                  <a:pt x="55" y="1077"/>
                  <a:pt x="10" y="963"/>
                </a:cubicBezTo>
                <a:cubicBezTo>
                  <a:pt x="5" y="952"/>
                  <a:pt x="3" y="939"/>
                  <a:pt x="3" y="926"/>
                </a:cubicBezTo>
                <a:cubicBezTo>
                  <a:pt x="2" y="808"/>
                  <a:pt x="3" y="689"/>
                  <a:pt x="3" y="571"/>
                </a:cubicBezTo>
                <a:close/>
              </a:path>
            </a:pathLst>
          </a:custGeom>
          <a:solidFill>
            <a:srgbClr val="FFD03B"/>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grpSp>
        <p:nvGrpSpPr>
          <p:cNvPr id="783" name="Google Shape;783;p95"/>
          <p:cNvGrpSpPr/>
          <p:nvPr/>
        </p:nvGrpSpPr>
        <p:grpSpPr>
          <a:xfrm>
            <a:off x="7314444" y="1037774"/>
            <a:ext cx="909600" cy="494497"/>
            <a:chOff x="7314444" y="1037774"/>
            <a:chExt cx="909600" cy="494497"/>
          </a:xfrm>
        </p:grpSpPr>
        <p:sp>
          <p:nvSpPr>
            <p:cNvPr id="784" name="Google Shape;784;p95"/>
            <p:cNvSpPr/>
            <p:nvPr/>
          </p:nvSpPr>
          <p:spPr>
            <a:xfrm>
              <a:off x="7613578" y="1037774"/>
              <a:ext cx="278921" cy="262707"/>
            </a:xfrm>
            <a:custGeom>
              <a:rect b="b" l="l" r="r" t="t"/>
              <a:pathLst>
                <a:path extrusionOk="0" h="3737" w="3759">
                  <a:moveTo>
                    <a:pt x="3758" y="2332"/>
                  </a:moveTo>
                  <a:cubicBezTo>
                    <a:pt x="3758" y="2664"/>
                    <a:pt x="3759" y="2996"/>
                    <a:pt x="3758" y="3328"/>
                  </a:cubicBezTo>
                  <a:cubicBezTo>
                    <a:pt x="3758" y="3465"/>
                    <a:pt x="3705" y="3577"/>
                    <a:pt x="3600" y="3665"/>
                  </a:cubicBezTo>
                  <a:cubicBezTo>
                    <a:pt x="3596" y="3668"/>
                    <a:pt x="3591" y="3672"/>
                    <a:pt x="3587" y="3674"/>
                  </a:cubicBezTo>
                  <a:cubicBezTo>
                    <a:pt x="3517" y="3698"/>
                    <a:pt x="3449" y="3725"/>
                    <a:pt x="3375" y="3732"/>
                  </a:cubicBezTo>
                  <a:cubicBezTo>
                    <a:pt x="3320" y="3737"/>
                    <a:pt x="3268" y="3724"/>
                    <a:pt x="3216" y="3709"/>
                  </a:cubicBezTo>
                  <a:cubicBezTo>
                    <a:pt x="3115" y="3677"/>
                    <a:pt x="3013" y="3644"/>
                    <a:pt x="2912" y="3611"/>
                  </a:cubicBezTo>
                  <a:cubicBezTo>
                    <a:pt x="2872" y="3598"/>
                    <a:pt x="2844" y="3556"/>
                    <a:pt x="2848" y="3518"/>
                  </a:cubicBezTo>
                  <a:cubicBezTo>
                    <a:pt x="2854" y="3468"/>
                    <a:pt x="2891" y="3429"/>
                    <a:pt x="2936" y="3426"/>
                  </a:cubicBezTo>
                  <a:cubicBezTo>
                    <a:pt x="2946" y="3425"/>
                    <a:pt x="2956" y="3426"/>
                    <a:pt x="2966" y="3429"/>
                  </a:cubicBezTo>
                  <a:cubicBezTo>
                    <a:pt x="3077" y="3463"/>
                    <a:pt x="3188" y="3498"/>
                    <a:pt x="3299" y="3533"/>
                  </a:cubicBezTo>
                  <a:cubicBezTo>
                    <a:pt x="3330" y="3543"/>
                    <a:pt x="3362" y="3545"/>
                    <a:pt x="3394" y="3536"/>
                  </a:cubicBezTo>
                  <a:cubicBezTo>
                    <a:pt x="3497" y="3506"/>
                    <a:pt x="3562" y="3438"/>
                    <a:pt x="3566" y="3330"/>
                  </a:cubicBezTo>
                  <a:cubicBezTo>
                    <a:pt x="3566" y="3323"/>
                    <a:pt x="3567" y="3316"/>
                    <a:pt x="3567" y="3308"/>
                  </a:cubicBezTo>
                  <a:cubicBezTo>
                    <a:pt x="3567" y="2648"/>
                    <a:pt x="3567" y="1987"/>
                    <a:pt x="3567" y="1327"/>
                  </a:cubicBezTo>
                  <a:cubicBezTo>
                    <a:pt x="3567" y="1286"/>
                    <a:pt x="3561" y="1247"/>
                    <a:pt x="3542" y="1210"/>
                  </a:cubicBezTo>
                  <a:cubicBezTo>
                    <a:pt x="3514" y="1154"/>
                    <a:pt x="3468" y="1120"/>
                    <a:pt x="3408" y="1102"/>
                  </a:cubicBezTo>
                  <a:cubicBezTo>
                    <a:pt x="3143" y="1023"/>
                    <a:pt x="2878" y="943"/>
                    <a:pt x="2613" y="863"/>
                  </a:cubicBezTo>
                  <a:cubicBezTo>
                    <a:pt x="1903" y="648"/>
                    <a:pt x="1192" y="434"/>
                    <a:pt x="482" y="219"/>
                  </a:cubicBezTo>
                  <a:cubicBezTo>
                    <a:pt x="439" y="206"/>
                    <a:pt x="398" y="199"/>
                    <a:pt x="353" y="208"/>
                  </a:cubicBezTo>
                  <a:cubicBezTo>
                    <a:pt x="276" y="224"/>
                    <a:pt x="233" y="275"/>
                    <a:pt x="208" y="343"/>
                  </a:cubicBezTo>
                  <a:cubicBezTo>
                    <a:pt x="197" y="371"/>
                    <a:pt x="193" y="404"/>
                    <a:pt x="193" y="435"/>
                  </a:cubicBezTo>
                  <a:cubicBezTo>
                    <a:pt x="192" y="886"/>
                    <a:pt x="192" y="1337"/>
                    <a:pt x="192" y="1789"/>
                  </a:cubicBezTo>
                  <a:cubicBezTo>
                    <a:pt x="192" y="1803"/>
                    <a:pt x="192" y="1818"/>
                    <a:pt x="188" y="1832"/>
                  </a:cubicBezTo>
                  <a:cubicBezTo>
                    <a:pt x="177" y="1876"/>
                    <a:pt x="134" y="1906"/>
                    <a:pt x="89" y="1902"/>
                  </a:cubicBezTo>
                  <a:cubicBezTo>
                    <a:pt x="40" y="1898"/>
                    <a:pt x="5" y="1862"/>
                    <a:pt x="0" y="1812"/>
                  </a:cubicBezTo>
                  <a:cubicBezTo>
                    <a:pt x="0" y="1806"/>
                    <a:pt x="0" y="1800"/>
                    <a:pt x="0" y="1794"/>
                  </a:cubicBezTo>
                  <a:cubicBezTo>
                    <a:pt x="0" y="1339"/>
                    <a:pt x="0" y="885"/>
                    <a:pt x="0" y="430"/>
                  </a:cubicBezTo>
                  <a:cubicBezTo>
                    <a:pt x="0" y="290"/>
                    <a:pt x="54" y="177"/>
                    <a:pt x="171" y="94"/>
                  </a:cubicBezTo>
                  <a:cubicBezTo>
                    <a:pt x="288" y="9"/>
                    <a:pt x="414" y="0"/>
                    <a:pt x="549" y="41"/>
                  </a:cubicBezTo>
                  <a:cubicBezTo>
                    <a:pt x="1443" y="312"/>
                    <a:pt x="2337" y="583"/>
                    <a:pt x="3231" y="855"/>
                  </a:cubicBezTo>
                  <a:cubicBezTo>
                    <a:pt x="3312" y="879"/>
                    <a:pt x="3393" y="903"/>
                    <a:pt x="3473" y="928"/>
                  </a:cubicBezTo>
                  <a:cubicBezTo>
                    <a:pt x="3622" y="973"/>
                    <a:pt x="3740" y="1117"/>
                    <a:pt x="3755" y="1272"/>
                  </a:cubicBezTo>
                  <a:cubicBezTo>
                    <a:pt x="3757" y="1297"/>
                    <a:pt x="3758" y="1323"/>
                    <a:pt x="3758" y="1348"/>
                  </a:cubicBezTo>
                  <a:cubicBezTo>
                    <a:pt x="3759" y="1676"/>
                    <a:pt x="3758" y="2004"/>
                    <a:pt x="3758" y="2332"/>
                  </a:cubicBezTo>
                  <a:close/>
                </a:path>
              </a:pathLst>
            </a:custGeom>
            <a:solidFill>
              <a:srgbClr val="FFD03B"/>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785" name="Google Shape;785;p95"/>
            <p:cNvSpPr txBox="1"/>
            <p:nvPr/>
          </p:nvSpPr>
          <p:spPr>
            <a:xfrm>
              <a:off x="7314444" y="1395170"/>
              <a:ext cx="909600" cy="1371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Power BI</a:t>
              </a:r>
              <a:endParaRPr sz="1000">
                <a:solidFill>
                  <a:schemeClr val="dk1"/>
                </a:solidFill>
                <a:latin typeface="Source Sans Pro"/>
                <a:ea typeface="Source Sans Pro"/>
                <a:cs typeface="Source Sans Pro"/>
                <a:sym typeface="Source Sans Pro"/>
              </a:endParaRPr>
            </a:p>
          </p:txBody>
        </p:sp>
      </p:grpSp>
      <p:grpSp>
        <p:nvGrpSpPr>
          <p:cNvPr id="786" name="Google Shape;786;p95"/>
          <p:cNvGrpSpPr/>
          <p:nvPr/>
        </p:nvGrpSpPr>
        <p:grpSpPr>
          <a:xfrm rot="-5400000">
            <a:off x="287842" y="2738453"/>
            <a:ext cx="1119006" cy="276299"/>
            <a:chOff x="4256713" y="6020685"/>
            <a:chExt cx="1491810" cy="368447"/>
          </a:xfrm>
        </p:grpSpPr>
        <p:pic>
          <p:nvPicPr>
            <p:cNvPr id="787" name="Google Shape;787;p95"/>
            <p:cNvPicPr preferRelativeResize="0"/>
            <p:nvPr/>
          </p:nvPicPr>
          <p:blipFill>
            <a:blip r:embed="rId10">
              <a:alphaModFix/>
            </a:blip>
            <a:stretch>
              <a:fillRect/>
            </a:stretch>
          </p:blipFill>
          <p:spPr>
            <a:xfrm>
              <a:off x="4256713" y="6020696"/>
              <a:ext cx="365856" cy="368436"/>
            </a:xfrm>
            <a:prstGeom prst="rect">
              <a:avLst/>
            </a:prstGeom>
            <a:noFill/>
            <a:ln>
              <a:noFill/>
            </a:ln>
          </p:spPr>
        </p:pic>
        <p:sp>
          <p:nvSpPr>
            <p:cNvPr id="788" name="Google Shape;788;p95"/>
            <p:cNvSpPr/>
            <p:nvPr/>
          </p:nvSpPr>
          <p:spPr>
            <a:xfrm>
              <a:off x="4403323" y="6020685"/>
              <a:ext cx="1345200" cy="137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1000">
                  <a:latin typeface="Source Sans Pro"/>
                  <a:ea typeface="Source Sans Pro"/>
                  <a:cs typeface="Source Sans Pro"/>
                  <a:sym typeface="Source Sans Pro"/>
                </a:rPr>
                <a:t>ADLS G2</a:t>
              </a:r>
              <a:endParaRPr sz="1000">
                <a:latin typeface="Source Sans Pro"/>
                <a:ea typeface="Source Sans Pro"/>
                <a:cs typeface="Source Sans Pro"/>
                <a:sym typeface="Source Sans Pro"/>
              </a:endParaRPr>
            </a:p>
          </p:txBody>
        </p:sp>
      </p:grpSp>
      <p:pic>
        <p:nvPicPr>
          <p:cNvPr descr="A picture containing drawing&#10;&#10;Description automatically generated" id="789" name="Google Shape;789;p95"/>
          <p:cNvPicPr preferRelativeResize="0"/>
          <p:nvPr/>
        </p:nvPicPr>
        <p:blipFill rotWithShape="1">
          <a:blip r:embed="rId4">
            <a:alphaModFix/>
          </a:blip>
          <a:srcRect b="0" l="0" r="0" t="0"/>
          <a:stretch/>
        </p:blipFill>
        <p:spPr>
          <a:xfrm>
            <a:off x="6170503" y="2472908"/>
            <a:ext cx="1419339" cy="291732"/>
          </a:xfrm>
          <a:prstGeom prst="rect">
            <a:avLst/>
          </a:prstGeom>
          <a:noFill/>
          <a:ln>
            <a:noFill/>
          </a:ln>
        </p:spPr>
      </p:pic>
      <p:cxnSp>
        <p:nvCxnSpPr>
          <p:cNvPr id="790" name="Google Shape;790;p95"/>
          <p:cNvCxnSpPr/>
          <p:nvPr/>
        </p:nvCxnSpPr>
        <p:spPr>
          <a:xfrm rot="10800000">
            <a:off x="1375794" y="1781799"/>
            <a:ext cx="0" cy="420000"/>
          </a:xfrm>
          <a:prstGeom prst="straightConnector1">
            <a:avLst/>
          </a:prstGeom>
          <a:noFill/>
          <a:ln cap="flat" cmpd="sng" w="28575">
            <a:solidFill>
              <a:schemeClr val="dk1"/>
            </a:solidFill>
            <a:prstDash val="solid"/>
            <a:round/>
            <a:headEnd len="sm" w="sm" type="stealth"/>
            <a:tailEnd len="med" w="med" type="stealth"/>
          </a:ln>
        </p:spPr>
      </p:cxnSp>
      <p:cxnSp>
        <p:nvCxnSpPr>
          <p:cNvPr id="791" name="Google Shape;791;p95"/>
          <p:cNvCxnSpPr/>
          <p:nvPr/>
        </p:nvCxnSpPr>
        <p:spPr>
          <a:xfrm rot="10800000">
            <a:off x="4572257" y="1781799"/>
            <a:ext cx="0" cy="420000"/>
          </a:xfrm>
          <a:prstGeom prst="straightConnector1">
            <a:avLst/>
          </a:prstGeom>
          <a:noFill/>
          <a:ln cap="flat" cmpd="sng" w="28575">
            <a:solidFill>
              <a:schemeClr val="dk1"/>
            </a:solidFill>
            <a:prstDash val="solid"/>
            <a:round/>
            <a:headEnd len="sm" w="sm" type="stealth"/>
            <a:tailEnd len="med" w="med" type="stealth"/>
          </a:ln>
        </p:spPr>
      </p:cxnSp>
      <p:cxnSp>
        <p:nvCxnSpPr>
          <p:cNvPr id="792" name="Google Shape;792;p95"/>
          <p:cNvCxnSpPr/>
          <p:nvPr/>
        </p:nvCxnSpPr>
        <p:spPr>
          <a:xfrm rot="10800000">
            <a:off x="5637745" y="1781799"/>
            <a:ext cx="0" cy="420000"/>
          </a:xfrm>
          <a:prstGeom prst="straightConnector1">
            <a:avLst/>
          </a:prstGeom>
          <a:noFill/>
          <a:ln cap="flat" cmpd="sng" w="28575">
            <a:solidFill>
              <a:schemeClr val="dk1"/>
            </a:solidFill>
            <a:prstDash val="solid"/>
            <a:round/>
            <a:headEnd len="sm" w="sm" type="stealth"/>
            <a:tailEnd len="med" w="med" type="stealth"/>
          </a:ln>
        </p:spPr>
      </p:cxnSp>
      <p:cxnSp>
        <p:nvCxnSpPr>
          <p:cNvPr id="793" name="Google Shape;793;p95"/>
          <p:cNvCxnSpPr/>
          <p:nvPr/>
        </p:nvCxnSpPr>
        <p:spPr>
          <a:xfrm rot="10800000">
            <a:off x="6703233" y="1781799"/>
            <a:ext cx="0" cy="420000"/>
          </a:xfrm>
          <a:prstGeom prst="straightConnector1">
            <a:avLst/>
          </a:prstGeom>
          <a:noFill/>
          <a:ln cap="flat" cmpd="sng" w="28575">
            <a:solidFill>
              <a:schemeClr val="dk1"/>
            </a:solidFill>
            <a:prstDash val="solid"/>
            <a:round/>
            <a:headEnd len="sm" w="sm" type="stealth"/>
            <a:tailEnd len="med" w="med" type="stealth"/>
          </a:ln>
        </p:spPr>
      </p:cxnSp>
      <p:cxnSp>
        <p:nvCxnSpPr>
          <p:cNvPr id="794" name="Google Shape;794;p95"/>
          <p:cNvCxnSpPr/>
          <p:nvPr/>
        </p:nvCxnSpPr>
        <p:spPr>
          <a:xfrm rot="10800000">
            <a:off x="7768721" y="1781799"/>
            <a:ext cx="0" cy="420000"/>
          </a:xfrm>
          <a:prstGeom prst="straightConnector1">
            <a:avLst/>
          </a:prstGeom>
          <a:noFill/>
          <a:ln cap="flat" cmpd="sng" w="28575">
            <a:solidFill>
              <a:schemeClr val="dk1"/>
            </a:solidFill>
            <a:prstDash val="solid"/>
            <a:round/>
            <a:headEnd len="sm" w="sm" type="stealth"/>
            <a:tailEnd len="med" w="med" type="stealth"/>
          </a:ln>
        </p:spPr>
      </p:cxnSp>
      <p:cxnSp>
        <p:nvCxnSpPr>
          <p:cNvPr id="795" name="Google Shape;795;p95"/>
          <p:cNvCxnSpPr/>
          <p:nvPr/>
        </p:nvCxnSpPr>
        <p:spPr>
          <a:xfrm rot="10800000">
            <a:off x="2441282" y="1781799"/>
            <a:ext cx="0" cy="420000"/>
          </a:xfrm>
          <a:prstGeom prst="straightConnector1">
            <a:avLst/>
          </a:prstGeom>
          <a:noFill/>
          <a:ln cap="flat" cmpd="sng" w="28575">
            <a:solidFill>
              <a:schemeClr val="dk1"/>
            </a:solidFill>
            <a:prstDash val="solid"/>
            <a:round/>
            <a:headEnd len="sm" w="sm" type="stealth"/>
            <a:tailEnd len="med" w="med" type="stealth"/>
          </a:ln>
        </p:spPr>
      </p:cxnSp>
      <p:sp>
        <p:nvSpPr>
          <p:cNvPr id="796" name="Google Shape;796;p95"/>
          <p:cNvSpPr txBox="1"/>
          <p:nvPr/>
        </p:nvSpPr>
        <p:spPr>
          <a:xfrm>
            <a:off x="4000750" y="3146575"/>
            <a:ext cx="1143000" cy="291900"/>
          </a:xfrm>
          <a:prstGeom prst="rect">
            <a:avLst/>
          </a:prstGeom>
          <a:solidFill>
            <a:srgbClr val="FFFFFF"/>
          </a:solidFill>
          <a:ln>
            <a:noFill/>
          </a:ln>
        </p:spPr>
        <p:txBody>
          <a:bodyPr anchorCtr="0" anchor="ctr" bIns="34275" lIns="0" spcFirstLastPara="1" rIns="0" wrap="square" tIns="34275">
            <a:noAutofit/>
          </a:bodyPr>
          <a:lstStyle/>
          <a:p>
            <a:pPr indent="0" lvl="0" marL="0" marR="0" rtl="0" algn="ctr">
              <a:lnSpc>
                <a:spcPct val="90000"/>
              </a:lnSpc>
              <a:spcBef>
                <a:spcPts val="0"/>
              </a:spcBef>
              <a:spcAft>
                <a:spcPts val="0"/>
              </a:spcAft>
              <a:buClr>
                <a:srgbClr val="000000"/>
              </a:buClr>
              <a:buSzPts val="2100"/>
              <a:buFont typeface="Arial"/>
              <a:buNone/>
            </a:pPr>
            <a:r>
              <a:rPr lang="en" sz="2100">
                <a:solidFill>
                  <a:schemeClr val="dk1"/>
                </a:solidFill>
                <a:latin typeface="Source Sans Pro"/>
                <a:ea typeface="Source Sans Pro"/>
                <a:cs typeface="Source Sans Pro"/>
                <a:sym typeface="Source Sans Pro"/>
              </a:rPr>
              <a:t>Raw Data</a:t>
            </a:r>
            <a:endParaRPr i="0" sz="1000" u="none" cap="none" strike="noStrike">
              <a:solidFill>
                <a:schemeClr val="dk1"/>
              </a:solidFill>
              <a:latin typeface="Source Sans Pro"/>
              <a:ea typeface="Source Sans Pro"/>
              <a:cs typeface="Source Sans Pro"/>
              <a:sym typeface="Source Sans Pro"/>
            </a:endParaRPr>
          </a:p>
        </p:txBody>
      </p:sp>
      <p:sp>
        <p:nvSpPr>
          <p:cNvPr id="797" name="Google Shape;797;p95"/>
          <p:cNvSpPr txBox="1"/>
          <p:nvPr/>
        </p:nvSpPr>
        <p:spPr>
          <a:xfrm>
            <a:off x="3961489" y="4316690"/>
            <a:ext cx="1186200" cy="25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1"/>
                </a:solidFill>
                <a:latin typeface="Source Sans Pro"/>
                <a:ea typeface="Source Sans Pro"/>
                <a:cs typeface="Source Sans Pro"/>
                <a:sym typeface="Source Sans Pro"/>
              </a:rPr>
              <a:t>Semi-Structured</a:t>
            </a:r>
            <a:endParaRPr i="0" sz="1000" u="none" cap="none" strike="noStrike">
              <a:solidFill>
                <a:schemeClr val="dk1"/>
              </a:solidFill>
              <a:latin typeface="Source Sans Pro"/>
              <a:ea typeface="Source Sans Pro"/>
              <a:cs typeface="Source Sans Pro"/>
              <a:sym typeface="Source Sans Pro"/>
            </a:endParaRPr>
          </a:p>
        </p:txBody>
      </p:sp>
      <p:pic>
        <p:nvPicPr>
          <p:cNvPr id="798" name="Google Shape;798;p95"/>
          <p:cNvPicPr preferRelativeResize="0"/>
          <p:nvPr/>
        </p:nvPicPr>
        <p:blipFill rotWithShape="1">
          <a:blip r:embed="rId11">
            <a:alphaModFix/>
          </a:blip>
          <a:srcRect b="0" l="0" r="0" t="0"/>
          <a:stretch/>
        </p:blipFill>
        <p:spPr>
          <a:xfrm>
            <a:off x="1348490" y="4018881"/>
            <a:ext cx="214243" cy="260152"/>
          </a:xfrm>
          <a:prstGeom prst="rect">
            <a:avLst/>
          </a:prstGeom>
          <a:noFill/>
          <a:ln>
            <a:noFill/>
          </a:ln>
        </p:spPr>
      </p:pic>
      <p:pic>
        <p:nvPicPr>
          <p:cNvPr id="799" name="Google Shape;799;p95"/>
          <p:cNvPicPr preferRelativeResize="0"/>
          <p:nvPr/>
        </p:nvPicPr>
        <p:blipFill rotWithShape="1">
          <a:blip r:embed="rId11">
            <a:alphaModFix/>
          </a:blip>
          <a:srcRect b="0" l="0" r="0" t="0"/>
          <a:stretch/>
        </p:blipFill>
        <p:spPr>
          <a:xfrm>
            <a:off x="1670724" y="4018881"/>
            <a:ext cx="214243" cy="260152"/>
          </a:xfrm>
          <a:prstGeom prst="rect">
            <a:avLst/>
          </a:prstGeom>
          <a:noFill/>
          <a:ln>
            <a:noFill/>
          </a:ln>
        </p:spPr>
      </p:pic>
      <p:pic>
        <p:nvPicPr>
          <p:cNvPr id="800" name="Google Shape;800;p95"/>
          <p:cNvPicPr preferRelativeResize="0"/>
          <p:nvPr/>
        </p:nvPicPr>
        <p:blipFill rotWithShape="1">
          <a:blip r:embed="rId11">
            <a:alphaModFix/>
          </a:blip>
          <a:srcRect b="0" l="0" r="0" t="0"/>
          <a:stretch/>
        </p:blipFill>
        <p:spPr>
          <a:xfrm>
            <a:off x="1992958" y="4018881"/>
            <a:ext cx="214243" cy="260152"/>
          </a:xfrm>
          <a:prstGeom prst="rect">
            <a:avLst/>
          </a:prstGeom>
          <a:noFill/>
          <a:ln>
            <a:noFill/>
          </a:ln>
        </p:spPr>
      </p:pic>
      <p:pic>
        <p:nvPicPr>
          <p:cNvPr id="801" name="Google Shape;801;p95"/>
          <p:cNvPicPr preferRelativeResize="0"/>
          <p:nvPr/>
        </p:nvPicPr>
        <p:blipFill rotWithShape="1">
          <a:blip r:embed="rId12">
            <a:alphaModFix/>
          </a:blip>
          <a:srcRect b="0" l="0" r="0" t="0"/>
          <a:stretch/>
        </p:blipFill>
        <p:spPr>
          <a:xfrm>
            <a:off x="7690282" y="4003087"/>
            <a:ext cx="291738" cy="291738"/>
          </a:xfrm>
          <a:prstGeom prst="rect">
            <a:avLst/>
          </a:prstGeom>
          <a:noFill/>
          <a:ln>
            <a:noFill/>
          </a:ln>
        </p:spPr>
      </p:pic>
      <p:pic>
        <p:nvPicPr>
          <p:cNvPr id="802" name="Google Shape;802;p95"/>
          <p:cNvPicPr preferRelativeResize="0"/>
          <p:nvPr/>
        </p:nvPicPr>
        <p:blipFill rotWithShape="1">
          <a:blip r:embed="rId13">
            <a:alphaModFix/>
          </a:blip>
          <a:srcRect b="0" l="0" r="0" t="0"/>
          <a:stretch/>
        </p:blipFill>
        <p:spPr>
          <a:xfrm>
            <a:off x="6890803" y="4003087"/>
            <a:ext cx="291738" cy="291738"/>
          </a:xfrm>
          <a:prstGeom prst="rect">
            <a:avLst/>
          </a:prstGeom>
          <a:noFill/>
          <a:ln>
            <a:noFill/>
          </a:ln>
        </p:spPr>
      </p:pic>
      <p:pic>
        <p:nvPicPr>
          <p:cNvPr id="803" name="Google Shape;803;p95"/>
          <p:cNvPicPr preferRelativeResize="0"/>
          <p:nvPr/>
        </p:nvPicPr>
        <p:blipFill rotWithShape="1">
          <a:blip r:embed="rId14">
            <a:alphaModFix/>
          </a:blip>
          <a:srcRect b="0" l="0" r="0" t="0"/>
          <a:stretch/>
        </p:blipFill>
        <p:spPr>
          <a:xfrm>
            <a:off x="3962621" y="4002701"/>
            <a:ext cx="291738" cy="291738"/>
          </a:xfrm>
          <a:prstGeom prst="rect">
            <a:avLst/>
          </a:prstGeom>
          <a:noFill/>
          <a:ln>
            <a:noFill/>
          </a:ln>
        </p:spPr>
      </p:pic>
      <p:pic>
        <p:nvPicPr>
          <p:cNvPr id="804" name="Google Shape;804;p95"/>
          <p:cNvPicPr preferRelativeResize="0"/>
          <p:nvPr/>
        </p:nvPicPr>
        <p:blipFill rotWithShape="1">
          <a:blip r:embed="rId15">
            <a:alphaModFix/>
          </a:blip>
          <a:srcRect b="0" l="0" r="0" t="0"/>
          <a:stretch/>
        </p:blipFill>
        <p:spPr>
          <a:xfrm>
            <a:off x="7290543" y="4003077"/>
            <a:ext cx="291738" cy="291738"/>
          </a:xfrm>
          <a:prstGeom prst="rect">
            <a:avLst/>
          </a:prstGeom>
          <a:noFill/>
          <a:ln>
            <a:noFill/>
          </a:ln>
        </p:spPr>
      </p:pic>
      <p:cxnSp>
        <p:nvCxnSpPr>
          <p:cNvPr id="805" name="Google Shape;805;p95"/>
          <p:cNvCxnSpPr/>
          <p:nvPr/>
        </p:nvCxnSpPr>
        <p:spPr>
          <a:xfrm rot="10800000">
            <a:off x="1727900" y="3582074"/>
            <a:ext cx="0" cy="341400"/>
          </a:xfrm>
          <a:prstGeom prst="straightConnector1">
            <a:avLst/>
          </a:prstGeom>
          <a:noFill/>
          <a:ln cap="flat" cmpd="sng" w="28575">
            <a:solidFill>
              <a:schemeClr val="dk1"/>
            </a:solidFill>
            <a:prstDash val="solid"/>
            <a:round/>
            <a:headEnd len="sm" w="sm" type="none"/>
            <a:tailEnd len="med" w="med" type="stealth"/>
          </a:ln>
        </p:spPr>
      </p:cxnSp>
      <p:cxnSp>
        <p:nvCxnSpPr>
          <p:cNvPr id="806" name="Google Shape;806;p95"/>
          <p:cNvCxnSpPr/>
          <p:nvPr/>
        </p:nvCxnSpPr>
        <p:spPr>
          <a:xfrm>
            <a:off x="1035655" y="3924334"/>
            <a:ext cx="7187400" cy="10500"/>
          </a:xfrm>
          <a:prstGeom prst="straightConnector1">
            <a:avLst/>
          </a:prstGeom>
          <a:noFill/>
          <a:ln cap="flat" cmpd="sng" w="28575">
            <a:solidFill>
              <a:schemeClr val="dk1"/>
            </a:solidFill>
            <a:prstDash val="solid"/>
            <a:round/>
            <a:headEnd len="sm" w="sm" type="none"/>
            <a:tailEnd len="sm" w="sm" type="none"/>
          </a:ln>
        </p:spPr>
      </p:cxnSp>
      <p:cxnSp>
        <p:nvCxnSpPr>
          <p:cNvPr id="807" name="Google Shape;807;p95"/>
          <p:cNvCxnSpPr/>
          <p:nvPr/>
        </p:nvCxnSpPr>
        <p:spPr>
          <a:xfrm rot="10800000">
            <a:off x="4568240" y="3582074"/>
            <a:ext cx="0" cy="341400"/>
          </a:xfrm>
          <a:prstGeom prst="straightConnector1">
            <a:avLst/>
          </a:prstGeom>
          <a:noFill/>
          <a:ln cap="flat" cmpd="sng" w="28575">
            <a:solidFill>
              <a:schemeClr val="dk1"/>
            </a:solidFill>
            <a:prstDash val="solid"/>
            <a:round/>
            <a:headEnd len="sm" w="sm" type="none"/>
            <a:tailEnd len="med" w="med" type="stealth"/>
          </a:ln>
        </p:spPr>
      </p:cxnSp>
      <p:cxnSp>
        <p:nvCxnSpPr>
          <p:cNvPr id="808" name="Google Shape;808;p95"/>
          <p:cNvCxnSpPr/>
          <p:nvPr/>
        </p:nvCxnSpPr>
        <p:spPr>
          <a:xfrm rot="10800000">
            <a:off x="7455475" y="3582074"/>
            <a:ext cx="0" cy="341400"/>
          </a:xfrm>
          <a:prstGeom prst="straightConnector1">
            <a:avLst/>
          </a:prstGeom>
          <a:noFill/>
          <a:ln cap="flat" cmpd="sng" w="28575">
            <a:solidFill>
              <a:schemeClr val="dk1"/>
            </a:solidFill>
            <a:prstDash val="solid"/>
            <a:round/>
            <a:headEnd len="sm" w="sm" type="none"/>
            <a:tailEnd len="med" w="med" type="stealth"/>
          </a:ln>
        </p:spPr>
      </p:cxnSp>
      <p:pic>
        <p:nvPicPr>
          <p:cNvPr id="809" name="Google Shape;809;p95"/>
          <p:cNvPicPr preferRelativeResize="0"/>
          <p:nvPr/>
        </p:nvPicPr>
        <p:blipFill rotWithShape="1">
          <a:blip r:embed="rId14">
            <a:alphaModFix/>
          </a:blip>
          <a:srcRect b="0" l="0" r="0" t="0"/>
          <a:stretch/>
        </p:blipFill>
        <p:spPr>
          <a:xfrm>
            <a:off x="4279127" y="4002701"/>
            <a:ext cx="291738" cy="291738"/>
          </a:xfrm>
          <a:prstGeom prst="rect">
            <a:avLst/>
          </a:prstGeom>
          <a:noFill/>
          <a:ln>
            <a:noFill/>
          </a:ln>
        </p:spPr>
      </p:pic>
      <p:pic>
        <p:nvPicPr>
          <p:cNvPr id="810" name="Google Shape;810;p95"/>
          <p:cNvPicPr preferRelativeResize="0"/>
          <p:nvPr/>
        </p:nvPicPr>
        <p:blipFill rotWithShape="1">
          <a:blip r:embed="rId14">
            <a:alphaModFix/>
          </a:blip>
          <a:srcRect b="0" l="0" r="0" t="0"/>
          <a:stretch/>
        </p:blipFill>
        <p:spPr>
          <a:xfrm>
            <a:off x="4912140" y="4002701"/>
            <a:ext cx="291738" cy="291738"/>
          </a:xfrm>
          <a:prstGeom prst="rect">
            <a:avLst/>
          </a:prstGeom>
          <a:noFill/>
          <a:ln>
            <a:noFill/>
          </a:ln>
        </p:spPr>
      </p:pic>
      <p:pic>
        <p:nvPicPr>
          <p:cNvPr id="811" name="Google Shape;811;p95"/>
          <p:cNvPicPr preferRelativeResize="0"/>
          <p:nvPr/>
        </p:nvPicPr>
        <p:blipFill rotWithShape="1">
          <a:blip r:embed="rId14">
            <a:alphaModFix/>
          </a:blip>
          <a:srcRect b="0" l="0" r="0" t="0"/>
          <a:stretch/>
        </p:blipFill>
        <p:spPr>
          <a:xfrm>
            <a:off x="4595634" y="4002701"/>
            <a:ext cx="291738" cy="291738"/>
          </a:xfrm>
          <a:prstGeom prst="rect">
            <a:avLst/>
          </a:prstGeom>
          <a:noFill/>
          <a:ln>
            <a:noFill/>
          </a:ln>
        </p:spPr>
      </p:pic>
      <p:sp>
        <p:nvSpPr>
          <p:cNvPr id="812" name="Google Shape;812;p95"/>
          <p:cNvSpPr txBox="1"/>
          <p:nvPr/>
        </p:nvSpPr>
        <p:spPr>
          <a:xfrm>
            <a:off x="6729675" y="4316690"/>
            <a:ext cx="1451700" cy="25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chemeClr val="dk1"/>
                </a:solidFill>
                <a:latin typeface="Source Sans Pro"/>
                <a:ea typeface="Source Sans Pro"/>
                <a:cs typeface="Source Sans Pro"/>
                <a:sym typeface="Source Sans Pro"/>
              </a:rPr>
              <a:t>Unstructured Data</a:t>
            </a:r>
            <a:endParaRPr i="0" sz="1000" u="none" cap="none" strike="noStrike">
              <a:solidFill>
                <a:schemeClr val="dk1"/>
              </a:solidFill>
              <a:latin typeface="Source Sans Pro"/>
              <a:ea typeface="Source Sans Pro"/>
              <a:cs typeface="Source Sans Pro"/>
              <a:sym typeface="Source Sans Pro"/>
            </a:endParaRPr>
          </a:p>
        </p:txBody>
      </p:sp>
      <p:sp>
        <p:nvSpPr>
          <p:cNvPr id="813" name="Google Shape;813;p95"/>
          <p:cNvSpPr txBox="1"/>
          <p:nvPr/>
        </p:nvSpPr>
        <p:spPr>
          <a:xfrm>
            <a:off x="236118" y="4316690"/>
            <a:ext cx="3083400" cy="258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dk1"/>
                </a:solidFill>
                <a:latin typeface="Source Sans Pro"/>
                <a:ea typeface="Source Sans Pro"/>
                <a:cs typeface="Source Sans Pro"/>
                <a:sym typeface="Source Sans Pro"/>
              </a:rPr>
              <a:t>Structured</a:t>
            </a:r>
            <a:endParaRPr i="0" sz="1000" u="none" cap="none" strike="noStrike">
              <a:solidFill>
                <a:schemeClr val="dk1"/>
              </a:solidFill>
              <a:latin typeface="Source Sans Pro"/>
              <a:ea typeface="Source Sans Pro"/>
              <a:cs typeface="Source Sans Pro"/>
              <a:sym typeface="Source Sans Pro"/>
            </a:endParaRPr>
          </a:p>
        </p:txBody>
      </p:sp>
      <p:grpSp>
        <p:nvGrpSpPr>
          <p:cNvPr id="814" name="Google Shape;814;p95"/>
          <p:cNvGrpSpPr/>
          <p:nvPr/>
        </p:nvGrpSpPr>
        <p:grpSpPr>
          <a:xfrm>
            <a:off x="2992382" y="1037772"/>
            <a:ext cx="968700" cy="698799"/>
            <a:chOff x="2992382" y="1037772"/>
            <a:chExt cx="968700" cy="698799"/>
          </a:xfrm>
        </p:grpSpPr>
        <p:pic>
          <p:nvPicPr>
            <p:cNvPr id="815" name="Google Shape;815;p95"/>
            <p:cNvPicPr preferRelativeResize="0"/>
            <p:nvPr/>
          </p:nvPicPr>
          <p:blipFill>
            <a:blip r:embed="rId16">
              <a:alphaModFix/>
            </a:blip>
            <a:stretch>
              <a:fillRect/>
            </a:stretch>
          </p:blipFill>
          <p:spPr>
            <a:xfrm>
              <a:off x="3305267" y="1037772"/>
              <a:ext cx="342903" cy="342949"/>
            </a:xfrm>
            <a:prstGeom prst="rect">
              <a:avLst/>
            </a:prstGeom>
            <a:noFill/>
            <a:ln>
              <a:noFill/>
            </a:ln>
          </p:spPr>
        </p:pic>
        <p:sp>
          <p:nvSpPr>
            <p:cNvPr id="816" name="Google Shape;816;p95"/>
            <p:cNvSpPr txBox="1"/>
            <p:nvPr/>
          </p:nvSpPr>
          <p:spPr>
            <a:xfrm>
              <a:off x="2992382" y="1395170"/>
              <a:ext cx="968700" cy="341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000">
                  <a:solidFill>
                    <a:schemeClr val="dk1"/>
                  </a:solidFill>
                  <a:latin typeface="Source Sans Pro"/>
                  <a:ea typeface="Source Sans Pro"/>
                  <a:cs typeface="Source Sans Pro"/>
                  <a:sym typeface="Source Sans Pro"/>
                </a:rPr>
                <a:t>Azure Data Factory</a:t>
              </a:r>
              <a:endParaRPr sz="1000">
                <a:solidFill>
                  <a:schemeClr val="dk1"/>
                </a:solidFill>
                <a:latin typeface="Source Sans Pro"/>
                <a:ea typeface="Source Sans Pro"/>
                <a:cs typeface="Source Sans Pro"/>
                <a:sym typeface="Source Sans Pro"/>
              </a:endParaRPr>
            </a:p>
          </p:txBody>
        </p:sp>
      </p:grpSp>
      <p:cxnSp>
        <p:nvCxnSpPr>
          <p:cNvPr id="817" name="Google Shape;817;p95"/>
          <p:cNvCxnSpPr/>
          <p:nvPr/>
        </p:nvCxnSpPr>
        <p:spPr>
          <a:xfrm rot="10800000">
            <a:off x="3506769" y="1781799"/>
            <a:ext cx="0" cy="420000"/>
          </a:xfrm>
          <a:prstGeom prst="straightConnector1">
            <a:avLst/>
          </a:prstGeom>
          <a:noFill/>
          <a:ln cap="flat" cmpd="sng" w="28575">
            <a:solidFill>
              <a:schemeClr val="dk1"/>
            </a:solidFill>
            <a:prstDash val="solid"/>
            <a:round/>
            <a:headEnd len="sm" w="sm" type="stealth"/>
            <a:tailEnd len="med" w="med" type="stealth"/>
          </a:ln>
        </p:spPr>
      </p:cxn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